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1" r:id="rId1"/>
  </p:sldMasterIdLst>
  <p:notesMasterIdLst>
    <p:notesMasterId r:id="rId3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46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defRPr sz="1200" b="0" i="0" u="none" strike="noStrike" cap="none"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defRPr sz="1200" b="0" i="0" u="none" strike="noStrike" cap="none"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rnd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defRPr sz="1200" b="0" i="0" u="none" strike="noStrike" cap="none"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</a:pPr>
            <a:endParaRPr sz="1200" b="0" i="0" u="none" strike="noStrike" cap="none"/>
          </a:p>
          <a:p>
            <a:pPr lvl="1">
              <a:spcBef>
                <a:spcPts val="0"/>
              </a:spcBef>
            </a:pPr>
            <a:endParaRPr/>
          </a:p>
          <a:p>
            <a:pPr lvl="2">
              <a:spcBef>
                <a:spcPts val="0"/>
              </a:spcBef>
            </a:pPr>
            <a:endParaRPr/>
          </a:p>
          <a:p>
            <a:pPr lvl="3">
              <a:spcBef>
                <a:spcPts val="0"/>
              </a:spcBef>
            </a:pPr>
            <a:endParaRPr/>
          </a:p>
          <a:p>
            <a:pPr lvl="4">
              <a:spcBef>
                <a:spcPts val="0"/>
              </a:spcBef>
            </a:pPr>
            <a:endParaRPr/>
          </a:p>
          <a:p>
            <a:pPr lvl="5">
              <a:spcBef>
                <a:spcPts val="0"/>
              </a:spcBef>
            </a:pPr>
            <a:endParaRPr/>
          </a:p>
          <a:p>
            <a:pPr lvl="6">
              <a:spcBef>
                <a:spcPts val="0"/>
              </a:spcBef>
            </a:pPr>
            <a:endParaRPr/>
          </a:p>
          <a:p>
            <a:pPr lvl="7">
              <a:spcBef>
                <a:spcPts val="0"/>
              </a:spcBef>
            </a:pPr>
            <a:endParaRPr/>
          </a:p>
          <a:p>
            <a:pPr lvl="8">
              <a:spcBef>
                <a:spcPts val="0"/>
              </a:spcBef>
            </a:pP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64" name="Shape 1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71" name="Shape 1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78" name="Shape 1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95" name="Shape 1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02" name="Shape 2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09" name="Shape 2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16" name="Shape 2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25" name="Shape 2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Shape 33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37" name="Shape 3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Shape 34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46" name="Shape 3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Shape 43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39" name="Shape 4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Shape 63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39" name="Shape 6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Shape 64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46" name="Shape 6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Shape 6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53" name="Shape 65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solidFill>
          <a:schemeClr val="lt1"/>
        </a:solid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ctrTitle"/>
          </p:nvPr>
        </p:nvSpPr>
        <p:spPr>
          <a:xfrm>
            <a:off x="762000" y="1371600"/>
            <a:ext cx="7696199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ubTitle" idx="1"/>
          </p:nvPr>
        </p:nvSpPr>
        <p:spPr>
          <a:xfrm>
            <a:off x="762000" y="3765550"/>
            <a:ext cx="7696199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14224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Font typeface="Courier New"/>
              <a:buChar char="o"/>
              <a:defRPr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08050" marR="0" lvl="1" indent="-358775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Font typeface="Arial"/>
              <a:buChar char="●"/>
              <a:defRPr sz="2800" b="0" i="0" u="none" strike="noStrike" cap="none"/>
            </a:lvl2pPr>
            <a:lvl3pPr marL="1377950" marR="0" lvl="2" indent="-377189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Font typeface="Courier New"/>
              <a:buChar char="o"/>
              <a:defRPr sz="2400" b="0" i="0" u="none" strike="noStrike" cap="none"/>
            </a:lvl3pPr>
            <a:lvl4pPr marL="1827211" marR="0" lvl="3" indent="-385761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Font typeface="Arial"/>
              <a:buChar char="●"/>
              <a:defRPr sz="2000" b="0" i="0" u="none" strike="noStrike" cap="none"/>
            </a:lvl4pPr>
            <a:lvl5pPr marL="2297112" marR="0" lvl="4" indent="-404811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Courier New"/>
              <a:buChar char="o"/>
              <a:defRPr sz="2000" b="0" i="0" u="none" strike="noStrike" cap="none"/>
            </a:lvl5pPr>
            <a:lvl6pPr marL="2767012" marR="0" lvl="5" indent="-404811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Font typeface="Courier New"/>
              <a:buChar char="o"/>
              <a:defRPr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36912" marR="0" lvl="6" indent="-430211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Font typeface="Courier New"/>
              <a:buChar char="o"/>
              <a:defRPr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706812" marR="0" lvl="7" indent="-468312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Font typeface="Courier New"/>
              <a:buChar char="o"/>
              <a:defRPr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76712" marR="0" lvl="8" indent="-493712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Font typeface="Courier New"/>
              <a:buChar char="o"/>
              <a:defRPr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title" idx="2"/>
          </p:nvPr>
        </p:nvSpPr>
        <p:spPr>
          <a:xfrm>
            <a:off x="457200" y="5334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3"/>
          </p:nvPr>
        </p:nvSpPr>
        <p:spPr>
          <a:xfrm>
            <a:off x="457200" y="1828800"/>
            <a:ext cx="8229600" cy="43021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Font typeface="Courier New"/>
              <a:buChar char="o"/>
              <a:defRPr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08050" lvl="1" indent="-358775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Font typeface="Arial"/>
              <a:buChar char="●"/>
              <a:defRPr sz="2800"/>
            </a:lvl2pPr>
            <a:lvl3pPr marL="1377950" lvl="2" indent="-377189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Font typeface="Courier New"/>
              <a:buChar char="o"/>
              <a:defRPr sz="2400"/>
            </a:lvl3pPr>
            <a:lvl4pPr marL="1827211" lvl="3" indent="-385761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Font typeface="Arial"/>
              <a:buChar char="●"/>
              <a:defRPr sz="2000"/>
            </a:lvl4pPr>
            <a:lvl5pPr marL="2297112" lvl="4" indent="-404811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Courier New"/>
              <a:buChar char="o"/>
              <a:defRPr sz="2000"/>
            </a:lvl5pPr>
            <a:lvl6pPr marL="2767012" lvl="5" indent="-404811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Font typeface="Courier New"/>
              <a:buChar char="o"/>
              <a:defRPr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36912" lvl="6" indent="-430211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Font typeface="Courier New"/>
              <a:buChar char="o"/>
              <a:defRPr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706812" lvl="7" indent="-468312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Font typeface="Courier New"/>
              <a:buChar char="o"/>
              <a:defRPr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76712" lvl="8" indent="-493712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Font typeface="Courier New"/>
              <a:buChar char="o"/>
              <a:defRPr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16763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defRPr sz="1000" b="0" i="0" u="none" strike="noStrike" cap="none"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defRPr sz="1000" b="0" i="0" u="none" strike="noStrike" cap="none"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6781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</a:pPr>
            <a:endParaRPr sz="1000" b="0" i="0" u="none" strike="noStrike" cap="none"/>
          </a:p>
          <a:p>
            <a:pPr lvl="1">
              <a:spcBef>
                <a:spcPts val="0"/>
              </a:spcBef>
            </a:pPr>
            <a:endParaRPr/>
          </a:p>
          <a:p>
            <a:pPr lvl="2">
              <a:spcBef>
                <a:spcPts val="0"/>
              </a:spcBef>
            </a:pPr>
            <a:endParaRPr/>
          </a:p>
          <a:p>
            <a:pPr lvl="3">
              <a:spcBef>
                <a:spcPts val="0"/>
              </a:spcBef>
            </a:pPr>
            <a:endParaRPr/>
          </a:p>
          <a:p>
            <a:pPr lvl="4">
              <a:spcBef>
                <a:spcPts val="0"/>
              </a:spcBef>
            </a:pPr>
            <a:endParaRPr/>
          </a:p>
          <a:p>
            <a:pPr lvl="5">
              <a:spcBef>
                <a:spcPts val="0"/>
              </a:spcBef>
            </a:pPr>
            <a:endParaRPr/>
          </a:p>
          <a:p>
            <a:pPr lvl="6">
              <a:spcBef>
                <a:spcPts val="0"/>
              </a:spcBef>
            </a:pPr>
            <a:endParaRPr/>
          </a:p>
          <a:p>
            <a:pPr lvl="7">
              <a:spcBef>
                <a:spcPts val="0"/>
              </a:spcBef>
            </a:pPr>
            <a:endParaRPr/>
          </a:p>
          <a:p>
            <a:pPr lvl="8">
              <a:spcBef>
                <a:spcPts val="0"/>
              </a:spcBef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bg>
      <p:bgPr>
        <a:solidFill>
          <a:schemeClr val="lt1"/>
        </a:solidFill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4648200" y="1828800"/>
            <a:ext cx="4038599" cy="43021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Font typeface="Courier New"/>
              <a:buChar char="o"/>
              <a:defRPr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08050" lvl="1" indent="-358775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Font typeface="Arial"/>
              <a:buChar char="●"/>
              <a:defRPr sz="2800"/>
            </a:lvl2pPr>
            <a:lvl3pPr marL="1377950" lvl="2" indent="-377189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Font typeface="Courier New"/>
              <a:buChar char="o"/>
              <a:defRPr sz="2400"/>
            </a:lvl3pPr>
            <a:lvl4pPr marL="1827211" lvl="3" indent="-385761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Font typeface="Arial"/>
              <a:buChar char="●"/>
              <a:defRPr sz="2000"/>
            </a:lvl4pPr>
            <a:lvl5pPr marL="2297112" lvl="4" indent="-404811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Courier New"/>
              <a:buChar char="o"/>
              <a:defRPr sz="2000"/>
            </a:lvl5pPr>
            <a:lvl6pPr marL="2767012" lvl="5" indent="-404811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Font typeface="Courier New"/>
              <a:buChar char="o"/>
              <a:defRPr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36912" lvl="6" indent="-430211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Font typeface="Courier New"/>
              <a:buChar char="o"/>
              <a:defRPr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706812" lvl="7" indent="-468312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Font typeface="Courier New"/>
              <a:buChar char="o"/>
              <a:defRPr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76712" lvl="8" indent="-493712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Font typeface="Courier New"/>
              <a:buChar char="o"/>
              <a:defRPr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idx="2"/>
          </p:nvPr>
        </p:nvSpPr>
        <p:spPr>
          <a:xfrm>
            <a:off x="457200" y="1828800"/>
            <a:ext cx="4038599" cy="43021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16763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defRPr sz="1000" b="0" i="0" u="none" strike="noStrike" cap="none"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defRPr sz="1000" b="0" i="0" u="none" strike="noStrike" cap="none"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6781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</a:pPr>
            <a:endParaRPr sz="1000" b="0" i="0" u="none" strike="noStrike" cap="none"/>
          </a:p>
          <a:p>
            <a:pPr lvl="1">
              <a:spcBef>
                <a:spcPts val="0"/>
              </a:spcBef>
            </a:pPr>
            <a:endParaRPr/>
          </a:p>
          <a:p>
            <a:pPr lvl="2">
              <a:spcBef>
                <a:spcPts val="0"/>
              </a:spcBef>
            </a:pPr>
            <a:endParaRPr/>
          </a:p>
          <a:p>
            <a:pPr lvl="3">
              <a:spcBef>
                <a:spcPts val="0"/>
              </a:spcBef>
            </a:pPr>
            <a:endParaRPr/>
          </a:p>
          <a:p>
            <a:pPr lvl="4">
              <a:spcBef>
                <a:spcPts val="0"/>
              </a:spcBef>
            </a:pPr>
            <a:endParaRPr/>
          </a:p>
          <a:p>
            <a:pPr lvl="5">
              <a:spcBef>
                <a:spcPts val="0"/>
              </a:spcBef>
            </a:pPr>
            <a:endParaRPr/>
          </a:p>
          <a:p>
            <a:pPr lvl="6">
              <a:spcBef>
                <a:spcPts val="0"/>
              </a:spcBef>
            </a:pPr>
            <a:endParaRPr/>
          </a:p>
          <a:p>
            <a:pPr lvl="7">
              <a:spcBef>
                <a:spcPts val="0"/>
              </a:spcBef>
            </a:pPr>
            <a:endParaRPr/>
          </a:p>
          <a:p>
            <a:pPr lvl="8">
              <a:spcBef>
                <a:spcPts val="0"/>
              </a:spcBef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bg>
      <p:bgPr>
        <a:solidFill>
          <a:schemeClr val="lt1"/>
        </a:solid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457200" y="1828800"/>
            <a:ext cx="8229600" cy="43021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Font typeface="Courier New"/>
              <a:buChar char="o"/>
              <a:defRPr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08050" lvl="1" indent="-358775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Font typeface="Arial"/>
              <a:buChar char="●"/>
              <a:defRPr sz="2800"/>
            </a:lvl2pPr>
            <a:lvl3pPr marL="1377950" lvl="2" indent="-377189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Font typeface="Courier New"/>
              <a:buChar char="o"/>
              <a:defRPr sz="2400"/>
            </a:lvl3pPr>
            <a:lvl4pPr marL="1827211" lvl="3" indent="-385761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Font typeface="Arial"/>
              <a:buChar char="●"/>
              <a:defRPr sz="2000"/>
            </a:lvl4pPr>
            <a:lvl5pPr marL="2297112" lvl="4" indent="-404811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Courier New"/>
              <a:buChar char="o"/>
              <a:defRPr sz="2000"/>
            </a:lvl5pPr>
            <a:lvl6pPr marL="2767012" lvl="5" indent="-404811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Font typeface="Courier New"/>
              <a:buChar char="o"/>
              <a:defRPr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36912" lvl="6" indent="-430211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Font typeface="Courier New"/>
              <a:buChar char="o"/>
              <a:defRPr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706812" lvl="7" indent="-468312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Font typeface="Courier New"/>
              <a:buChar char="o"/>
              <a:defRPr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76712" lvl="8" indent="-493712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Font typeface="Courier New"/>
              <a:buChar char="o"/>
              <a:defRPr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16763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defRPr sz="1000" b="0" i="0" u="none" strike="noStrike" cap="none"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defRPr sz="1000" b="0" i="0" u="none" strike="noStrike" cap="none"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sldNum" idx="12"/>
          </p:nvPr>
        </p:nvSpPr>
        <p:spPr>
          <a:xfrm>
            <a:off x="6781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</a:pPr>
            <a:endParaRPr sz="1000" b="0" i="0" u="none" strike="noStrike" cap="none"/>
          </a:p>
          <a:p>
            <a:pPr lvl="1">
              <a:spcBef>
                <a:spcPts val="0"/>
              </a:spcBef>
            </a:pPr>
            <a:endParaRPr/>
          </a:p>
          <a:p>
            <a:pPr lvl="2">
              <a:spcBef>
                <a:spcPts val="0"/>
              </a:spcBef>
            </a:pPr>
            <a:endParaRPr/>
          </a:p>
          <a:p>
            <a:pPr lvl="3">
              <a:spcBef>
                <a:spcPts val="0"/>
              </a:spcBef>
            </a:pPr>
            <a:endParaRPr/>
          </a:p>
          <a:p>
            <a:pPr lvl="4">
              <a:spcBef>
                <a:spcPts val="0"/>
              </a:spcBef>
            </a:pPr>
            <a:endParaRPr/>
          </a:p>
          <a:p>
            <a:pPr lvl="5">
              <a:spcBef>
                <a:spcPts val="0"/>
              </a:spcBef>
            </a:pPr>
            <a:endParaRPr/>
          </a:p>
          <a:p>
            <a:pPr lvl="6">
              <a:spcBef>
                <a:spcPts val="0"/>
              </a:spcBef>
            </a:pPr>
            <a:endParaRPr/>
          </a:p>
          <a:p>
            <a:pPr lvl="7">
              <a:spcBef>
                <a:spcPts val="0"/>
              </a:spcBef>
            </a:pPr>
            <a:endParaRPr/>
          </a:p>
          <a:p>
            <a:pPr lvl="8">
              <a:spcBef>
                <a:spcPts val="0"/>
              </a:spcBef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457200" y="1828800"/>
            <a:ext cx="8229600" cy="43021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14224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Font typeface="Courier New"/>
              <a:buChar char="o"/>
              <a:defRPr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08050" marR="0" lvl="1" indent="-358775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Font typeface="Arial"/>
              <a:buChar char="●"/>
              <a:defRPr sz="2800" b="0" i="0" u="none" strike="noStrike" cap="none"/>
            </a:lvl2pPr>
            <a:lvl3pPr marL="1377950" marR="0" lvl="2" indent="-377189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Font typeface="Courier New"/>
              <a:buChar char="o"/>
              <a:defRPr sz="2400" b="0" i="0" u="none" strike="noStrike" cap="none"/>
            </a:lvl3pPr>
            <a:lvl4pPr marL="1827211" marR="0" lvl="3" indent="-385761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Font typeface="Arial"/>
              <a:buChar char="●"/>
              <a:defRPr sz="2000" b="0" i="0" u="none" strike="noStrike" cap="none"/>
            </a:lvl4pPr>
            <a:lvl5pPr marL="2297112" marR="0" lvl="4" indent="-404811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Courier New"/>
              <a:buChar char="o"/>
              <a:defRPr sz="2000" b="0" i="0" u="none" strike="noStrike" cap="none"/>
            </a:lvl5pPr>
            <a:lvl6pPr marL="2767012" marR="0" lvl="5" indent="-404811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Font typeface="Courier New"/>
              <a:buChar char="o"/>
              <a:defRPr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36912" marR="0" lvl="6" indent="-430211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Font typeface="Courier New"/>
              <a:buChar char="o"/>
              <a:defRPr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706812" marR="0" lvl="7" indent="-468312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Font typeface="Courier New"/>
              <a:buChar char="o"/>
              <a:defRPr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76712" marR="0" lvl="8" indent="-493712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Font typeface="Courier New"/>
              <a:buChar char="o"/>
              <a:defRPr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16763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defRPr sz="1000" b="0" i="0" u="none" strike="noStrike" cap="none"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defRPr sz="1000" b="0" i="0" u="none" strike="noStrike" cap="none"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6781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</a:pPr>
            <a:endParaRPr sz="1000" b="0" i="0" u="none" strike="noStrike" cap="none"/>
          </a:p>
          <a:p>
            <a:pPr lvl="1">
              <a:spcBef>
                <a:spcPts val="0"/>
              </a:spcBef>
            </a:pPr>
            <a:endParaRPr/>
          </a:p>
          <a:p>
            <a:pPr lvl="2">
              <a:spcBef>
                <a:spcPts val="0"/>
              </a:spcBef>
            </a:pPr>
            <a:endParaRPr/>
          </a:p>
          <a:p>
            <a:pPr lvl="3">
              <a:spcBef>
                <a:spcPts val="0"/>
              </a:spcBef>
            </a:pPr>
            <a:endParaRPr/>
          </a:p>
          <a:p>
            <a:pPr lvl="4">
              <a:spcBef>
                <a:spcPts val="0"/>
              </a:spcBef>
            </a:pPr>
            <a:endParaRPr/>
          </a:p>
          <a:p>
            <a:pPr lvl="5">
              <a:spcBef>
                <a:spcPts val="0"/>
              </a:spcBef>
            </a:pPr>
            <a:endParaRPr/>
          </a:p>
          <a:p>
            <a:pPr lvl="6">
              <a:spcBef>
                <a:spcPts val="0"/>
              </a:spcBef>
            </a:pPr>
            <a:endParaRPr/>
          </a:p>
          <a:p>
            <a:pPr lvl="7">
              <a:spcBef>
                <a:spcPts val="0"/>
              </a:spcBef>
            </a:pPr>
            <a:endParaRPr/>
          </a:p>
          <a:p>
            <a:pPr lvl="8">
              <a:spcBef>
                <a:spcPts val="0"/>
              </a:spcBef>
            </a:pPr>
            <a:endParaRPr/>
          </a:p>
        </p:txBody>
      </p:sp>
      <p:grpSp>
        <p:nvGrpSpPr>
          <p:cNvPr id="15" name="Shape 15"/>
          <p:cNvGrpSpPr/>
          <p:nvPr/>
        </p:nvGrpSpPr>
        <p:grpSpPr>
          <a:xfrm>
            <a:off x="279400" y="152400"/>
            <a:ext cx="8686800" cy="1600200"/>
            <a:chOff x="279400" y="152400"/>
            <a:chExt cx="8686800" cy="1600200"/>
          </a:xfrm>
        </p:grpSpPr>
        <p:cxnSp>
          <p:nvCxnSpPr>
            <p:cNvPr id="16" name="Shape 16"/>
            <p:cNvCxnSpPr/>
            <p:nvPr/>
          </p:nvCxnSpPr>
          <p:spPr>
            <a:xfrm rot="10800000">
              <a:off x="457200" y="1752600"/>
              <a:ext cx="8305799" cy="0"/>
            </a:xfrm>
            <a:prstGeom prst="straightConnector1">
              <a:avLst/>
            </a:prstGeom>
            <a:noFill/>
            <a:ln w="12700" cap="rnd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sp>
          <p:nvSpPr>
            <p:cNvPr id="17" name="Shape 17"/>
            <p:cNvSpPr txBox="1"/>
            <p:nvPr/>
          </p:nvSpPr>
          <p:spPr>
            <a:xfrm>
              <a:off x="8737600" y="152400"/>
              <a:ext cx="228600" cy="228600"/>
            </a:xfrm>
            <a:prstGeom prst="rect">
              <a:avLst/>
            </a:prstGeom>
            <a:solidFill>
              <a:schemeClr val="lt2"/>
            </a:solidFill>
            <a:ln w="12700" cap="rnd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" name="Shape 18"/>
            <p:cNvSpPr txBox="1"/>
            <p:nvPr/>
          </p:nvSpPr>
          <p:spPr>
            <a:xfrm>
              <a:off x="279400" y="152400"/>
              <a:ext cx="8455025" cy="228600"/>
            </a:xfrm>
            <a:prstGeom prst="rect">
              <a:avLst/>
            </a:prstGeom>
            <a:solidFill>
              <a:schemeClr val="accent2"/>
            </a:solidFill>
            <a:ln w="12700" cap="rnd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" name="Shape 19"/>
            <p:cNvSpPr txBox="1"/>
            <p:nvPr/>
          </p:nvSpPr>
          <p:spPr>
            <a:xfrm>
              <a:off x="279400" y="381000"/>
              <a:ext cx="8455025" cy="139699"/>
            </a:xfrm>
            <a:prstGeom prst="rect">
              <a:avLst/>
            </a:prstGeom>
            <a:solidFill>
              <a:schemeClr val="lt2"/>
            </a:solidFill>
            <a:ln w="12700" cap="rnd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" name="Shape 20"/>
            <p:cNvSpPr txBox="1"/>
            <p:nvPr/>
          </p:nvSpPr>
          <p:spPr>
            <a:xfrm>
              <a:off x="8737600" y="382587"/>
              <a:ext cx="228600" cy="136524"/>
            </a:xfrm>
            <a:prstGeom prst="rect">
              <a:avLst/>
            </a:prstGeom>
            <a:solidFill>
              <a:schemeClr val="accent2"/>
            </a:solidFill>
            <a:ln w="12700" cap="rnd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6.jpeg"/><Relationship Id="rId4" Type="http://schemas.openxmlformats.org/officeDocument/2006/relationships/image" Target="../media/image3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xpda.com/junkmail/junk154/theb1365.jpeg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ctrTitle"/>
          </p:nvPr>
        </p:nvSpPr>
        <p:spPr>
          <a:xfrm>
            <a:off x="762000" y="1371600"/>
            <a:ext cx="7696199" cy="2057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imes New Roman"/>
              <a:buNone/>
            </a:pPr>
            <a:r>
              <a:rPr lang="en-US" sz="5400" b="1" i="0" u="sng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Of Mice and Men</a:t>
            </a:r>
          </a:p>
        </p:txBody>
      </p:sp>
      <p:sp>
        <p:nvSpPr>
          <p:cNvPr id="47" name="Shape 47"/>
          <p:cNvSpPr txBox="1">
            <a:spLocks noGrp="1"/>
          </p:cNvSpPr>
          <p:nvPr>
            <p:ph type="subTitle" idx="1"/>
          </p:nvPr>
        </p:nvSpPr>
        <p:spPr>
          <a:xfrm>
            <a:off x="762000" y="3765550"/>
            <a:ext cx="7696199" cy="2057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48" name="Shape 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96000" y="1295400"/>
            <a:ext cx="2551112" cy="4362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>
            <a:spLocks noGrp="1"/>
          </p:cNvSpPr>
          <p:nvPr>
            <p:ph type="title"/>
          </p:nvPr>
        </p:nvSpPr>
        <p:spPr>
          <a:xfrm>
            <a:off x="457200" y="533400"/>
            <a:ext cx="8229600" cy="635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imes New Roman"/>
              <a:buNone/>
            </a:pPr>
            <a:r>
              <a:rPr lang="en-US" sz="44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Farm Near Dalhart, Texas</a:t>
            </a:r>
          </a:p>
        </p:txBody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457200" y="1828800"/>
            <a:ext cx="8229600" cy="43021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17" name="Shape 1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19200" y="1504950"/>
            <a:ext cx="6705600" cy="51244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>
            <a:spLocks noGrp="1"/>
          </p:cNvSpPr>
          <p:nvPr>
            <p:ph type="title"/>
          </p:nvPr>
        </p:nvSpPr>
        <p:spPr>
          <a:xfrm>
            <a:off x="228600" y="381000"/>
            <a:ext cx="8458200" cy="990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imes New Roman"/>
              <a:buNone/>
            </a:pPr>
            <a:r>
              <a:rPr lang="en-US" sz="40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Dust Storm in Cimmaron, Oklahoma</a:t>
            </a:r>
          </a:p>
        </p:txBody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457200" y="1828800"/>
            <a:ext cx="8229600" cy="43021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24" name="Shape 1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5800" y="1447800"/>
            <a:ext cx="7848599" cy="5105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imes New Roman"/>
              <a:buNone/>
            </a:pPr>
            <a:r>
              <a:rPr lang="en-US" sz="44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Window Stuffed with Rags</a:t>
            </a:r>
          </a:p>
        </p:txBody>
      </p:sp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457200" y="1828800"/>
            <a:ext cx="8229600" cy="43021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31" name="Shape 1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0" y="1600200"/>
            <a:ext cx="6400800" cy="4953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>
            <a:spLocks noGrp="1"/>
          </p:cNvSpPr>
          <p:nvPr>
            <p:ph type="title"/>
          </p:nvPr>
        </p:nvSpPr>
        <p:spPr>
          <a:xfrm>
            <a:off x="152400" y="381000"/>
            <a:ext cx="8763000" cy="914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imes New Roman"/>
              <a:buNone/>
            </a:pPr>
            <a:r>
              <a:rPr lang="en-US" sz="40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Oklahoma Farmer Irrigating the Land</a:t>
            </a:r>
          </a:p>
        </p:txBody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457200" y="1828800"/>
            <a:ext cx="8229600" cy="43021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38" name="Shape 1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95400" y="1447800"/>
            <a:ext cx="6400800" cy="5105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4" name="Shape 144"/>
          <p:cNvSpPr txBox="1">
            <a:spLocks noGrp="1"/>
          </p:cNvSpPr>
          <p:nvPr>
            <p:ph idx="2"/>
          </p:nvPr>
        </p:nvSpPr>
        <p:spPr>
          <a:xfrm>
            <a:off x="457200" y="1828800"/>
            <a:ext cx="4038599" cy="43021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>
            <a:off x="4648200" y="1981200"/>
            <a:ext cx="4343400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1377950" marR="0" lvl="2" indent="-47625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ct val="64999"/>
              <a:buFont typeface="Courier New"/>
              <a:buChar char="o"/>
            </a:pPr>
            <a:r>
              <a:rPr lang="en-US"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Oklahoma residents in San Fernando, California.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ct val="70000"/>
              <a:buFont typeface="Times New Roman"/>
              <a:buNone/>
            </a:pPr>
            <a:endParaRPr sz="3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46" name="Shape 1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600" y="1524000"/>
            <a:ext cx="5333999" cy="44910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295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imes New Roman"/>
              <a:buNone/>
            </a:pPr>
            <a:r>
              <a:rPr lang="en-US" sz="44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Roadside Camp in California</a:t>
            </a:r>
          </a:p>
        </p:txBody>
      </p:sp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>
            <a:off x="457200" y="1828800"/>
            <a:ext cx="8229600" cy="43021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53" name="Shape 1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00200" y="1219200"/>
            <a:ext cx="5951536" cy="5410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457200" y="1828800"/>
            <a:ext cx="4038599" cy="43021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ct val="70000"/>
              <a:buFont typeface="Courier New"/>
              <a:buChar char="o"/>
            </a:pPr>
            <a:r>
              <a:rPr lang="en-US" sz="2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Squatters in Bakersfield,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Times New Roman"/>
              <a:buNone/>
            </a:pPr>
            <a:r>
              <a:rPr lang="en-US" sz="2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California.</a:t>
            </a:r>
          </a:p>
        </p:txBody>
      </p:sp>
      <p:sp>
        <p:nvSpPr>
          <p:cNvPr id="160" name="Shape 160"/>
          <p:cNvSpPr txBox="1">
            <a:spLocks noGrp="1"/>
          </p:cNvSpPr>
          <p:nvPr>
            <p:ph idx="2"/>
          </p:nvPr>
        </p:nvSpPr>
        <p:spPr>
          <a:xfrm>
            <a:off x="4648200" y="1828800"/>
            <a:ext cx="4038599" cy="43021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61" name="Shape 1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10000" y="762000"/>
            <a:ext cx="4864100" cy="533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>
            <a:spLocks noGrp="1"/>
          </p:cNvSpPr>
          <p:nvPr>
            <p:ph type="title"/>
          </p:nvPr>
        </p:nvSpPr>
        <p:spPr>
          <a:xfrm>
            <a:off x="457200" y="457200"/>
            <a:ext cx="8229600" cy="1066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imes New Roman"/>
              <a:buNone/>
            </a:pPr>
            <a:r>
              <a:rPr lang="en-US" sz="32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Home of a Dust Bowl </a:t>
            </a:r>
            <a:br>
              <a:rPr lang="en-US" sz="32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32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Survivor in California</a:t>
            </a:r>
          </a:p>
        </p:txBody>
      </p:sp>
      <p:sp>
        <p:nvSpPr>
          <p:cNvPr id="167" name="Shape 167"/>
          <p:cNvSpPr txBox="1">
            <a:spLocks noGrp="1"/>
          </p:cNvSpPr>
          <p:nvPr>
            <p:ph type="body" idx="1"/>
          </p:nvPr>
        </p:nvSpPr>
        <p:spPr>
          <a:xfrm>
            <a:off x="457200" y="1828800"/>
            <a:ext cx="8229600" cy="43021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68" name="Shape 1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3000" y="1524000"/>
            <a:ext cx="7086599" cy="50879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5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No Solution</a:t>
            </a:r>
          </a:p>
        </p:txBody>
      </p:sp>
      <p:sp>
        <p:nvSpPr>
          <p:cNvPr id="174" name="Shape 174"/>
          <p:cNvSpPr txBox="1">
            <a:spLocks noGrp="1"/>
          </p:cNvSpPr>
          <p:nvPr>
            <p:ph type="body" idx="1"/>
          </p:nvPr>
        </p:nvSpPr>
        <p:spPr>
          <a:xfrm>
            <a:off x="228600" y="1981200"/>
            <a:ext cx="6096000" cy="4648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ct val="70000"/>
              <a:buFont typeface="Courier New"/>
              <a:buChar char="o"/>
            </a:pPr>
            <a:r>
              <a:rPr lang="en-US"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People abandoned land.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ct val="70000"/>
              <a:buFont typeface="Times New Roman"/>
              <a:buNone/>
            </a:pPr>
            <a:endParaRPr sz="3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ct val="70000"/>
              <a:buFont typeface="Courier New"/>
              <a:buChar char="o"/>
            </a:pPr>
            <a:r>
              <a:rPr lang="en-US"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Rumors of work in California.</a:t>
            </a:r>
          </a:p>
          <a:p>
            <a:pPr marL="908050" marR="0" lvl="1" indent="-4381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ct val="45833"/>
              <a:buFont typeface="Arial"/>
              <a:buChar char="●"/>
            </a:pPr>
            <a:r>
              <a:rPr lang="en-US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Handbills</a:t>
            </a:r>
          </a:p>
          <a:p>
            <a:pPr marL="1377950" marR="0" lvl="2" indent="-4762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ct val="65000"/>
              <a:buFont typeface="Courier New"/>
              <a:buChar char="o"/>
            </a:pPr>
            <a:r>
              <a:rPr lang="en-US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Distributed in affected areas</a:t>
            </a:r>
          </a:p>
          <a:p>
            <a:pPr marL="1377950" marR="0" lvl="2" indent="-4762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ct val="65000"/>
              <a:buFont typeface="Courier New"/>
              <a:buChar char="o"/>
            </a:pPr>
            <a:r>
              <a:rPr lang="en-US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Advertised jobs</a:t>
            </a:r>
          </a:p>
          <a:p>
            <a:pPr marL="1377950" marR="0" lvl="2" indent="-4762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ct val="65000"/>
              <a:buFont typeface="Courier New"/>
              <a:buChar char="o"/>
            </a:pPr>
            <a:r>
              <a:rPr lang="en-US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Promises of good pay</a:t>
            </a:r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ct val="70000"/>
              <a:buFont typeface="Times New Roman"/>
              <a:buNone/>
            </a:pPr>
            <a:endParaRPr sz="3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ct val="70000"/>
              <a:buFont typeface="Courier New"/>
              <a:buChar char="o"/>
            </a:pPr>
            <a:r>
              <a:rPr lang="en-US"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California became a “promised land.”</a:t>
            </a:r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ct val="70000"/>
              <a:buFont typeface="Times New Roman"/>
              <a:buNone/>
            </a:pPr>
            <a:endParaRPr sz="3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75" name="Shape 1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67400" y="2438400"/>
            <a:ext cx="2971799" cy="23891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imes New Roman"/>
              <a:buNone/>
            </a:pPr>
            <a:r>
              <a:rPr lang="en-US" sz="44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Migrant Farm Workers</a:t>
            </a:r>
          </a:p>
        </p:txBody>
      </p:sp>
      <p:sp>
        <p:nvSpPr>
          <p:cNvPr id="181" name="Shape 181"/>
          <p:cNvSpPr txBox="1">
            <a:spLocks noGrp="1"/>
          </p:cNvSpPr>
          <p:nvPr>
            <p:ph type="body" idx="1"/>
          </p:nvPr>
        </p:nvSpPr>
        <p:spPr>
          <a:xfrm>
            <a:off x="4648200" y="1828800"/>
            <a:ext cx="4038599" cy="43021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ct val="70000"/>
              <a:buFont typeface="Courier New"/>
              <a:buChar char="o"/>
            </a:pPr>
            <a:r>
              <a:rPr lang="en-US"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Jobs were scarce.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ct val="70000"/>
              <a:buFont typeface="Courier New"/>
              <a:buChar char="o"/>
            </a:pPr>
            <a:r>
              <a:rPr lang="en-US"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Migrant farm workers roamed throughout the country looking for odd jobs on farms.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ct val="70000"/>
              <a:buFont typeface="Courier New"/>
              <a:buChar char="o"/>
            </a:pPr>
            <a:r>
              <a:rPr lang="en-US"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Our two main characters, George and Lennie, are migrant farm workers.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ct val="70000"/>
              <a:buFont typeface="Times New Roman"/>
              <a:buNone/>
            </a:pPr>
            <a:endParaRPr sz="3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82" name="Shape 18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0000" y="546100"/>
            <a:ext cx="1123949" cy="1092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Shape 18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24800" y="5791200"/>
            <a:ext cx="990600" cy="841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Shape 18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28600" y="2133600"/>
            <a:ext cx="4343400" cy="35194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imes New Roman"/>
              <a:buNone/>
            </a:pPr>
            <a:r>
              <a:rPr lang="en-US" sz="44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John Steinbeck (1902-1968)</a:t>
            </a:r>
          </a:p>
        </p:txBody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4648200" y="1828800"/>
            <a:ext cx="4038599" cy="43021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ct val="70000"/>
              <a:buFont typeface="Courier New"/>
              <a:buChar char="o"/>
            </a:pPr>
            <a:r>
              <a:rPr lang="en-US"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Born &amp; raised in Salinas, California.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ct val="70000"/>
              <a:buFont typeface="Courier New"/>
              <a:buChar char="o"/>
            </a:pPr>
            <a:r>
              <a:rPr lang="en-US"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Published nearly 30 novels.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ct val="70000"/>
              <a:buFont typeface="Courier New"/>
              <a:buChar char="o"/>
            </a:pPr>
            <a:r>
              <a:rPr lang="en-US"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His novels often deal with the simple aspects of life.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ct val="70000"/>
              <a:buFont typeface="Courier New"/>
              <a:buChar char="o"/>
            </a:pPr>
            <a:r>
              <a:rPr lang="en-US" sz="2800" b="0" i="0" u="sng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Of Mice and Men</a:t>
            </a:r>
            <a:r>
              <a:rPr lang="en-US"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was first published in 1937.</a:t>
            </a:r>
          </a:p>
        </p:txBody>
      </p:sp>
      <p:sp>
        <p:nvSpPr>
          <p:cNvPr id="55" name="Shape 55"/>
          <p:cNvSpPr txBox="1">
            <a:spLocks noGrp="1"/>
          </p:cNvSpPr>
          <p:nvPr>
            <p:ph idx="2"/>
          </p:nvPr>
        </p:nvSpPr>
        <p:spPr>
          <a:xfrm>
            <a:off x="457200" y="1828800"/>
            <a:ext cx="4038599" cy="43021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56" name="Shape 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1828800"/>
            <a:ext cx="3589336" cy="4705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imes New Roman"/>
              <a:buNone/>
            </a:pPr>
            <a:r>
              <a:rPr lang="en-US" sz="44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Life in the 1930’s</a:t>
            </a:r>
          </a:p>
        </p:txBody>
      </p:sp>
      <p:sp>
        <p:nvSpPr>
          <p:cNvPr id="190" name="Shape 190"/>
          <p:cNvSpPr txBox="1">
            <a:spLocks noGrp="1"/>
          </p:cNvSpPr>
          <p:nvPr>
            <p:ph type="body" idx="1"/>
          </p:nvPr>
        </p:nvSpPr>
        <p:spPr>
          <a:xfrm>
            <a:off x="0" y="1828800"/>
            <a:ext cx="4495800" cy="4648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ct val="70000"/>
              <a:buFont typeface="Courier New"/>
              <a:buChar char="o"/>
            </a:pPr>
            <a:r>
              <a:rPr lang="en-US"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Popular Entertainment</a:t>
            </a:r>
          </a:p>
          <a:p>
            <a:pPr marL="908050" marR="0" lvl="1" indent="-4381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ct val="45833"/>
              <a:buFont typeface="Arial"/>
              <a:buChar char="●"/>
            </a:pPr>
            <a:r>
              <a:rPr lang="en-US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Radio</a:t>
            </a:r>
          </a:p>
          <a:p>
            <a:pPr marL="908050" marR="0" lvl="1" indent="-4381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ct val="45833"/>
              <a:buFont typeface="Arial"/>
              <a:buChar char="●"/>
            </a:pPr>
            <a:r>
              <a:rPr lang="en-US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Seeing a movie</a:t>
            </a:r>
          </a:p>
          <a:p>
            <a:pPr marL="908050" marR="0" lvl="1" indent="-4381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ct val="45833"/>
              <a:buFont typeface="Arial"/>
              <a:buChar char="●"/>
            </a:pPr>
            <a:r>
              <a:rPr lang="en-US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Playing cards</a:t>
            </a:r>
          </a:p>
          <a:p>
            <a:pPr marL="908050" marR="0" lvl="1" indent="-4381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ct val="45833"/>
              <a:buFont typeface="Arial"/>
              <a:buChar char="●"/>
            </a:pPr>
            <a:r>
              <a:rPr lang="en-US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Reading comic books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ct val="70000"/>
              <a:buFont typeface="Times New Roman"/>
              <a:buNone/>
            </a:pPr>
            <a:endParaRPr sz="3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ct val="70000"/>
              <a:buFont typeface="Courier New"/>
              <a:buChar char="o"/>
            </a:pPr>
            <a:r>
              <a:rPr lang="en-US"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Food</a:t>
            </a:r>
          </a:p>
          <a:p>
            <a:pPr marL="908050" marR="0" lvl="1" indent="-4381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ct val="45833"/>
              <a:buFont typeface="Arial"/>
              <a:buChar char="●"/>
            </a:pPr>
            <a:r>
              <a:rPr lang="en-US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Bread – 9 cents</a:t>
            </a:r>
          </a:p>
          <a:p>
            <a:pPr marL="908050" marR="0" lvl="1" indent="-4381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ct val="45833"/>
              <a:buFont typeface="Arial"/>
              <a:buChar char="●"/>
            </a:pPr>
            <a:r>
              <a:rPr lang="en-US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Milk – 14 cents/qt.</a:t>
            </a:r>
          </a:p>
          <a:p>
            <a:pPr marL="908050" marR="0" lvl="1" indent="-4381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ct val="45833"/>
              <a:buFont typeface="Arial"/>
              <a:buChar char="●"/>
            </a:pPr>
            <a:r>
              <a:rPr lang="en-US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Round steak – 42 cents/lb.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ct val="70000"/>
              <a:buFont typeface="Times New Roman"/>
              <a:buNone/>
            </a:pPr>
            <a:endParaRPr sz="3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1" name="Shape 191"/>
          <p:cNvSpPr txBox="1">
            <a:spLocks noGrp="1"/>
          </p:cNvSpPr>
          <p:nvPr>
            <p:ph type="body" idx="4294967295"/>
          </p:nvPr>
        </p:nvSpPr>
        <p:spPr>
          <a:xfrm>
            <a:off x="4648200" y="1828800"/>
            <a:ext cx="4495800" cy="5029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ct val="70000"/>
              <a:buFont typeface="Courier New"/>
              <a:buChar char="o"/>
            </a:pPr>
            <a:r>
              <a:rPr lang="en-US"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Life</a:t>
            </a:r>
          </a:p>
          <a:p>
            <a:pPr marL="908050" marR="0" lvl="1" indent="-4381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ct val="45833"/>
              <a:buFont typeface="Arial"/>
              <a:buChar char="●"/>
            </a:pPr>
            <a:r>
              <a:rPr lang="en-US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Average life expectancy:</a:t>
            </a:r>
          </a:p>
          <a:p>
            <a:pPr marL="1377950" marR="0" lvl="2" indent="-4762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ct val="64999"/>
              <a:buFont typeface="Courier New"/>
              <a:buChar char="o"/>
            </a:pPr>
            <a:r>
              <a:rPr lang="en-US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Man – 58.1 years</a:t>
            </a:r>
          </a:p>
          <a:p>
            <a:pPr marL="1377950" marR="0" lvl="2" indent="-4762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ct val="64999"/>
              <a:buFont typeface="Courier New"/>
              <a:buChar char="o"/>
            </a:pPr>
            <a:r>
              <a:rPr lang="en-US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Woman – 61.6</a:t>
            </a:r>
          </a:p>
          <a:p>
            <a:pPr marL="908050" marR="0" lvl="1" indent="-4381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ct val="45833"/>
              <a:buFont typeface="Arial"/>
              <a:buChar char="●"/>
            </a:pPr>
            <a:r>
              <a:rPr lang="en-US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Yearly Earnings </a:t>
            </a:r>
          </a:p>
          <a:p>
            <a:pPr marL="1377950" marR="0" lvl="2" indent="-4762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ct val="64999"/>
              <a:buFont typeface="Courier New"/>
              <a:buChar char="o"/>
            </a:pPr>
            <a:r>
              <a:rPr lang="en-US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About $2,300</a:t>
            </a:r>
          </a:p>
          <a:p>
            <a:pPr marL="1377950" marR="0" lvl="2" indent="-4762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ct val="64999"/>
              <a:buFont typeface="Courier New"/>
              <a:buChar char="o"/>
            </a:pPr>
            <a:r>
              <a:rPr lang="en-US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However, the average income dropped to $1,500.</a:t>
            </a:r>
          </a:p>
          <a:p>
            <a:pPr marL="908050" marR="0" lvl="1" indent="-4381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ct val="45833"/>
              <a:buFont typeface="Arial"/>
              <a:buChar char="●"/>
            </a:pPr>
            <a:r>
              <a:rPr lang="en-US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25% of the nation’s work force is unemployed.</a:t>
            </a:r>
          </a:p>
        </p:txBody>
      </p:sp>
      <p:pic>
        <p:nvPicPr>
          <p:cNvPr id="192" name="Shape 19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67600" y="0"/>
            <a:ext cx="1117599" cy="1676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 txBox="1"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imes New Roman"/>
              <a:buNone/>
            </a:pPr>
            <a:r>
              <a:rPr lang="en-US" sz="44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Plot and Characters</a:t>
            </a:r>
          </a:p>
        </p:txBody>
      </p:sp>
      <p:sp>
        <p:nvSpPr>
          <p:cNvPr id="198" name="Shape 198"/>
          <p:cNvSpPr txBox="1">
            <a:spLocks noGrp="1"/>
          </p:cNvSpPr>
          <p:nvPr>
            <p:ph type="body" idx="1"/>
          </p:nvPr>
        </p:nvSpPr>
        <p:spPr>
          <a:xfrm>
            <a:off x="457200" y="1828800"/>
            <a:ext cx="8229600" cy="43021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ct val="70000"/>
              <a:buFont typeface="Courier New"/>
              <a:buChar char="o"/>
            </a:pPr>
            <a:r>
              <a:rPr lang="en-US"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events surrounding the complicated relationship between two friends, George and Lennie, who are migrant farm workers.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ct val="70000"/>
              <a:buFont typeface="Times New Roman"/>
              <a:buNone/>
            </a:pPr>
            <a:endParaRPr sz="3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ct val="70000"/>
              <a:buFont typeface="Courier New"/>
              <a:buChar char="o"/>
            </a:pPr>
            <a:r>
              <a:rPr lang="en-US"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George and Lennie are both dependent on each other, but in different ways.</a:t>
            </a:r>
          </a:p>
        </p:txBody>
      </p:sp>
      <p:pic>
        <p:nvPicPr>
          <p:cNvPr id="199" name="Shape 19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43800" y="5351462"/>
            <a:ext cx="1276349" cy="12398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 txBox="1"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imes New Roman"/>
              <a:buNone/>
            </a:pPr>
            <a:r>
              <a:rPr lang="en-US" sz="44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Literary Devices</a:t>
            </a:r>
          </a:p>
        </p:txBody>
      </p:sp>
      <p:sp>
        <p:nvSpPr>
          <p:cNvPr id="205" name="Shape 205"/>
          <p:cNvSpPr txBox="1">
            <a:spLocks noGrp="1"/>
          </p:cNvSpPr>
          <p:nvPr>
            <p:ph type="body" idx="1"/>
          </p:nvPr>
        </p:nvSpPr>
        <p:spPr>
          <a:xfrm>
            <a:off x="457200" y="1828800"/>
            <a:ext cx="8229600" cy="5029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ct val="70000"/>
              <a:buFont typeface="Courier New"/>
              <a:buChar char="o"/>
            </a:pPr>
            <a:r>
              <a:rPr lang="en-US" sz="3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Imagery </a:t>
            </a:r>
            <a:r>
              <a:rPr lang="en-US"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 the use of vivid or figurative language to represent objects, actions, or ideas.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ct val="70000"/>
              <a:buFont typeface="Courier New"/>
              <a:buChar char="o"/>
            </a:pPr>
            <a:r>
              <a:rPr lang="en-US" sz="3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Animal Imagery</a:t>
            </a:r>
            <a:r>
              <a:rPr lang="en-US"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(This is especially important to the character description of Lennie.)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ct val="70000"/>
              <a:buFont typeface="Courier New"/>
              <a:buChar char="o"/>
            </a:pPr>
            <a:r>
              <a:rPr lang="en-US" sz="3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Foreshadowing</a:t>
            </a:r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ct val="70000"/>
              <a:buFont typeface="Courier New"/>
              <a:buChar char="o"/>
            </a:pPr>
            <a:r>
              <a:rPr lang="en-US" sz="3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Symbols</a:t>
            </a:r>
          </a:p>
        </p:txBody>
      </p:sp>
      <p:pic>
        <p:nvPicPr>
          <p:cNvPr id="206" name="Shape 20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62800" y="5105400"/>
            <a:ext cx="1633536" cy="1336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 txBox="1"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imes New Roman"/>
              <a:buNone/>
            </a:pPr>
            <a:r>
              <a:rPr lang="en-US" sz="44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Literary Devices</a:t>
            </a:r>
          </a:p>
        </p:txBody>
      </p:sp>
      <p:sp>
        <p:nvSpPr>
          <p:cNvPr id="212" name="Shape 212"/>
          <p:cNvSpPr txBox="1">
            <a:spLocks noGrp="1"/>
          </p:cNvSpPr>
          <p:nvPr>
            <p:ph type="body" idx="1"/>
          </p:nvPr>
        </p:nvSpPr>
        <p:spPr>
          <a:xfrm>
            <a:off x="457200" y="1828800"/>
            <a:ext cx="8229600" cy="4800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ct val="70000"/>
              <a:buFont typeface="Courier New"/>
              <a:buChar char="o"/>
            </a:pPr>
            <a:r>
              <a:rPr lang="en-US"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Themes</a:t>
            </a:r>
          </a:p>
          <a:p>
            <a:pPr marL="908050" marR="0" lvl="1" indent="-43815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ct val="45833"/>
              <a:buFont typeface="Arial"/>
              <a:buChar char="●"/>
            </a:pPr>
            <a:r>
              <a:rPr lang="en-US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Solitude and Loneliness</a:t>
            </a:r>
          </a:p>
          <a:p>
            <a:pPr marL="908050" marR="0" lvl="1" indent="-43815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ct val="45833"/>
              <a:buFont typeface="Arial"/>
              <a:buChar char="●"/>
            </a:pPr>
            <a:r>
              <a:rPr lang="en-US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American Dream </a:t>
            </a:r>
          </a:p>
          <a:p>
            <a:pPr marL="908050" marR="0" lvl="1" indent="-43815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ct val="45833"/>
              <a:buFont typeface="Arial"/>
              <a:buChar char="●"/>
            </a:pPr>
            <a:r>
              <a:rPr lang="en-US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Friendship</a:t>
            </a:r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ct val="70000"/>
              <a:buFont typeface="Times New Roman"/>
              <a:buNone/>
            </a:pPr>
            <a:endParaRPr sz="3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ct val="70000"/>
              <a:buFont typeface="Courier New"/>
              <a:buChar char="o"/>
            </a:pPr>
            <a:r>
              <a:rPr lang="en-US" sz="2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Motifs</a:t>
            </a:r>
            <a:r>
              <a:rPr lang="en-US"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– recurring structures, contrasts, or literary devices that can help to develop major themes</a:t>
            </a:r>
          </a:p>
          <a:p>
            <a:pPr marL="908050" marR="0" lvl="1" indent="-43815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ct val="45833"/>
              <a:buFont typeface="Arial"/>
              <a:buChar char="●"/>
            </a:pPr>
            <a:r>
              <a:rPr lang="en-US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Corrupting Power of Women</a:t>
            </a:r>
          </a:p>
          <a:p>
            <a:pPr marL="908050" marR="0" lvl="1" indent="-43815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ct val="45833"/>
              <a:buFont typeface="Arial"/>
              <a:buChar char="●"/>
            </a:pPr>
            <a:r>
              <a:rPr lang="en-US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Discrimination</a:t>
            </a:r>
          </a:p>
          <a:p>
            <a:pPr marL="908050" marR="0" lvl="1" indent="-43815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ct val="45833"/>
              <a:buFont typeface="Arial"/>
              <a:buChar char="●"/>
            </a:pPr>
            <a:r>
              <a:rPr lang="en-US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George’s solitaire game</a:t>
            </a:r>
          </a:p>
          <a:p>
            <a:pPr marL="908050" marR="0" lvl="1" indent="-43815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ct val="45833"/>
              <a:buFont typeface="Arial"/>
              <a:buChar char="●"/>
            </a:pPr>
            <a:r>
              <a:rPr lang="en-US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Predatory Nature of Human Existence</a:t>
            </a:r>
          </a:p>
        </p:txBody>
      </p:sp>
      <p:pic>
        <p:nvPicPr>
          <p:cNvPr id="213" name="Shape 2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48400" y="1905000"/>
            <a:ext cx="2017712" cy="17224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 txBox="1"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imes New Roman"/>
              <a:buNone/>
            </a:pPr>
            <a:r>
              <a:rPr lang="en-US" sz="44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Use of Language – </a:t>
            </a:r>
            <a:r>
              <a:rPr lang="en-US" sz="4400" b="1" i="1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Idioms</a:t>
            </a:r>
            <a:r>
              <a:rPr lang="en-US" sz="4400" b="0" i="1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</p:txBody>
      </p:sp>
      <p:sp>
        <p:nvSpPr>
          <p:cNvPr id="219" name="Shape 219"/>
          <p:cNvSpPr txBox="1">
            <a:spLocks noGrp="1"/>
          </p:cNvSpPr>
          <p:nvPr>
            <p:ph type="body" idx="1"/>
          </p:nvPr>
        </p:nvSpPr>
        <p:spPr>
          <a:xfrm>
            <a:off x="228600" y="1828800"/>
            <a:ext cx="8915400" cy="5029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ct val="70000"/>
              <a:buFont typeface="Courier New"/>
              <a:buChar char="o"/>
            </a:pPr>
            <a:r>
              <a:rPr lang="en-US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Regional speech or dialect. A specialized vocabulary used by a group of people, jargon: legal idiom.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ct val="70000"/>
              <a:buFont typeface="Times New Roman"/>
              <a:buNone/>
            </a:pPr>
            <a:endParaRPr sz="3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08050" marR="0" lvl="1" indent="-43815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ct val="45833"/>
              <a:buFont typeface="Arial"/>
              <a:buChar char="●"/>
            </a:pPr>
            <a:r>
              <a:rPr lang="en-US" sz="2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blow their stake</a:t>
            </a:r>
            <a:r>
              <a:rPr lang="en-US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  <a:p>
            <a:pPr marL="908050" marR="0" lvl="1" indent="-43815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ct val="45833"/>
              <a:buFont typeface="Arial"/>
              <a:buChar char="●"/>
            </a:pPr>
            <a:r>
              <a:rPr lang="en-US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Lose and/or spend all their money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ct val="70000"/>
              <a:buFont typeface="Times New Roman"/>
              <a:buNone/>
            </a:pPr>
            <a:endParaRPr sz="3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08050" marR="0" lvl="1" indent="-43815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ct val="45833"/>
              <a:buFont typeface="Arial"/>
              <a:buChar char="●"/>
            </a:pPr>
            <a:r>
              <a:rPr lang="en-US" sz="2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blowin' in our jack</a:t>
            </a:r>
            <a:r>
              <a:rPr lang="en-US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  <a:p>
            <a:pPr marL="908050" marR="0" lvl="1" indent="-43815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ct val="45833"/>
              <a:buFont typeface="Arial"/>
              <a:buChar char="●"/>
            </a:pPr>
            <a:r>
              <a:rPr lang="en-US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losing, spending, or gambling away all our money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ct val="70000"/>
              <a:buFont typeface="Times New Roman"/>
              <a:buNone/>
            </a:pPr>
            <a:endParaRPr sz="3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08050" marR="0" lvl="1" indent="-43815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ct val="45833"/>
              <a:buFont typeface="Arial"/>
              <a:buChar char="●"/>
            </a:pPr>
            <a:r>
              <a:rPr lang="en-US" sz="2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bustin' a gut</a:t>
            </a:r>
            <a:r>
              <a:rPr lang="en-US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  <a:p>
            <a:pPr marL="908050" marR="0" lvl="1" indent="-43815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ct val="45833"/>
              <a:buFont typeface="Arial"/>
              <a:buChar char="●"/>
            </a:pPr>
            <a:r>
              <a:rPr lang="en-US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Your </a:t>
            </a:r>
            <a:r>
              <a:rPr lang="en-US" sz="2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gut</a:t>
            </a:r>
            <a:r>
              <a:rPr lang="en-US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is your stomach area. To </a:t>
            </a:r>
            <a:r>
              <a:rPr lang="en-US" sz="2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bust a gut</a:t>
            </a:r>
            <a:r>
              <a:rPr lang="en-US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is to engage in very hard physical labor -- so hard that you ache all over -- even in your </a:t>
            </a:r>
            <a:r>
              <a:rPr lang="en-US" sz="2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gut</a:t>
            </a:r>
            <a:r>
              <a:rPr lang="en-US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ct val="70000"/>
              <a:buFont typeface="Times New Roman"/>
              <a:buNone/>
            </a:pPr>
            <a:endParaRPr sz="3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20" name="Shape 2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86400" y="2895600"/>
            <a:ext cx="1270000" cy="739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Shape 2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48600" y="3962400"/>
            <a:ext cx="982661" cy="12271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Shape 2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00400" y="5181600"/>
            <a:ext cx="674687" cy="704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 txBox="1"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imes New Roman"/>
              <a:buNone/>
            </a:pPr>
            <a:r>
              <a:rPr lang="en-US" sz="44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More Idioms</a:t>
            </a:r>
          </a:p>
        </p:txBody>
      </p:sp>
      <p:sp>
        <p:nvSpPr>
          <p:cNvPr id="228" name="Shape 228"/>
          <p:cNvSpPr txBox="1">
            <a:spLocks noGrp="1"/>
          </p:cNvSpPr>
          <p:nvPr>
            <p:ph type="body" idx="1"/>
          </p:nvPr>
        </p:nvSpPr>
        <p:spPr>
          <a:xfrm>
            <a:off x="228600" y="1828800"/>
            <a:ext cx="8610599" cy="4724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ct val="70000"/>
              <a:buFont typeface="Courier New"/>
              <a:buChar char="o"/>
            </a:pPr>
            <a:r>
              <a:rPr lang="en-US" sz="2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bum steer</a:t>
            </a:r>
          </a:p>
          <a:p>
            <a:pPr marL="0" marR="0" lvl="0" indent="0" algn="l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ct val="70000"/>
              <a:buFont typeface="Courier New"/>
              <a:buChar char="o"/>
            </a:pPr>
            <a:r>
              <a:rPr lang="en-US"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bum, in this instance, means false or erroneous. A bum steer is false information or directions.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ct val="70000"/>
              <a:buFont typeface="Times New Roman"/>
              <a:buNone/>
            </a:pPr>
            <a:endParaRPr sz="3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ct val="70000"/>
              <a:buFont typeface="Courier New"/>
              <a:buChar char="o"/>
            </a:pPr>
            <a:r>
              <a:rPr lang="en-US" sz="2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canned</a:t>
            </a:r>
            <a:r>
              <a:rPr lang="en-US"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  <a:p>
            <a:pPr marL="0" marR="0" lvl="0" indent="0" algn="l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ct val="70000"/>
              <a:buFont typeface="Courier New"/>
              <a:buChar char="o"/>
            </a:pPr>
            <a:r>
              <a:rPr lang="en-US"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fired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ct val="70000"/>
              <a:buFont typeface="Times New Roman"/>
              <a:buNone/>
            </a:pPr>
            <a:endParaRPr sz="3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ct val="70000"/>
              <a:buFont typeface="Courier New"/>
              <a:buChar char="o"/>
            </a:pPr>
            <a:r>
              <a:rPr lang="en-US" sz="2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jail bait</a:t>
            </a:r>
          </a:p>
          <a:p>
            <a:pPr marL="0" marR="0" lvl="0" indent="0" algn="l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ct val="70000"/>
              <a:buFont typeface="Courier New"/>
              <a:buChar char="o"/>
            </a:pPr>
            <a:r>
              <a:rPr lang="en-US"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girl below the legal age of consent for sex; an underage girl who tempts a man to sexual intimacy which is punishable by imprisonment</a:t>
            </a:r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ct val="70000"/>
              <a:buFont typeface="Times New Roman"/>
              <a:buNone/>
            </a:pPr>
            <a:endParaRPr sz="3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29" name="Shape 2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43800" y="2667000"/>
            <a:ext cx="1066799" cy="10667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30" name="Shape 230"/>
          <p:cNvGrpSpPr/>
          <p:nvPr/>
        </p:nvGrpSpPr>
        <p:grpSpPr>
          <a:xfrm>
            <a:off x="2667000" y="3124200"/>
            <a:ext cx="1020762" cy="1799995"/>
            <a:chOff x="0" y="0"/>
            <a:chExt cx="3000000" cy="2996975"/>
          </a:xfrm>
        </p:grpSpPr>
        <p:sp>
          <p:nvSpPr>
            <p:cNvPr id="231" name="Shape 231"/>
            <p:cNvSpPr/>
            <p:nvPr/>
          </p:nvSpPr>
          <p:spPr>
            <a:xfrm>
              <a:off x="287375" y="100450"/>
              <a:ext cx="2712625" cy="2820425"/>
            </a:xfrm>
            <a:custGeom>
              <a:avLst/>
              <a:gdLst/>
              <a:ahLst/>
              <a:cxnLst/>
              <a:rect l="0" t="0" r="0" b="0"/>
              <a:pathLst>
                <a:path w="108505" h="112817" extrusionOk="0">
                  <a:moveTo>
                    <a:pt x="107323" y="0"/>
                  </a:moveTo>
                  <a:lnTo>
                    <a:pt x="0" y="0"/>
                  </a:lnTo>
                  <a:lnTo>
                    <a:pt x="0" y="112816"/>
                  </a:lnTo>
                  <a:lnTo>
                    <a:pt x="108505" y="112816"/>
                  </a:lnTo>
                  <a:lnTo>
                    <a:pt x="108505" y="0"/>
                  </a:lnTo>
                  <a:lnTo>
                    <a:pt x="10732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2" name="Shape 232"/>
            <p:cNvSpPr/>
            <p:nvPr/>
          </p:nvSpPr>
          <p:spPr>
            <a:xfrm>
              <a:off x="386750" y="147625"/>
              <a:ext cx="2516575" cy="2719975"/>
            </a:xfrm>
            <a:custGeom>
              <a:avLst/>
              <a:gdLst/>
              <a:ahLst/>
              <a:cxnLst/>
              <a:rect l="0" t="0" r="0" b="0"/>
              <a:pathLst>
                <a:path w="100663" h="108799" extrusionOk="0">
                  <a:moveTo>
                    <a:pt x="100663" y="1"/>
                  </a:moveTo>
                  <a:lnTo>
                    <a:pt x="100663" y="17413"/>
                  </a:lnTo>
                  <a:lnTo>
                    <a:pt x="100663" y="54430"/>
                  </a:lnTo>
                  <a:lnTo>
                    <a:pt x="100663" y="91386"/>
                  </a:lnTo>
                  <a:lnTo>
                    <a:pt x="100663" y="108798"/>
                  </a:lnTo>
                  <a:lnTo>
                    <a:pt x="100233" y="108798"/>
                  </a:lnTo>
                  <a:lnTo>
                    <a:pt x="99158" y="108798"/>
                  </a:lnTo>
                  <a:lnTo>
                    <a:pt x="97654" y="108798"/>
                  </a:lnTo>
                  <a:lnTo>
                    <a:pt x="95828" y="108798"/>
                  </a:lnTo>
                  <a:lnTo>
                    <a:pt x="93465" y="108798"/>
                  </a:lnTo>
                  <a:lnTo>
                    <a:pt x="90671" y="108798"/>
                  </a:lnTo>
                  <a:lnTo>
                    <a:pt x="87663" y="108798"/>
                  </a:lnTo>
                  <a:lnTo>
                    <a:pt x="84333" y="108798"/>
                  </a:lnTo>
                  <a:lnTo>
                    <a:pt x="80680" y="108798"/>
                  </a:lnTo>
                  <a:lnTo>
                    <a:pt x="76705" y="108798"/>
                  </a:lnTo>
                  <a:lnTo>
                    <a:pt x="72623" y="108798"/>
                  </a:lnTo>
                  <a:lnTo>
                    <a:pt x="68433" y="108798"/>
                  </a:lnTo>
                  <a:lnTo>
                    <a:pt x="64029" y="108798"/>
                  </a:lnTo>
                  <a:lnTo>
                    <a:pt x="59517" y="108798"/>
                  </a:lnTo>
                  <a:lnTo>
                    <a:pt x="54897" y="108798"/>
                  </a:lnTo>
                  <a:lnTo>
                    <a:pt x="50278" y="108798"/>
                  </a:lnTo>
                  <a:lnTo>
                    <a:pt x="45658" y="108798"/>
                  </a:lnTo>
                  <a:lnTo>
                    <a:pt x="41146" y="108798"/>
                  </a:lnTo>
                  <a:lnTo>
                    <a:pt x="36634" y="108798"/>
                  </a:lnTo>
                  <a:lnTo>
                    <a:pt x="32229" y="108798"/>
                  </a:lnTo>
                  <a:lnTo>
                    <a:pt x="27932" y="108798"/>
                  </a:lnTo>
                  <a:lnTo>
                    <a:pt x="23850" y="108798"/>
                  </a:lnTo>
                  <a:lnTo>
                    <a:pt x="19982" y="108798"/>
                  </a:lnTo>
                  <a:lnTo>
                    <a:pt x="16329" y="108798"/>
                  </a:lnTo>
                  <a:lnTo>
                    <a:pt x="12999" y="108798"/>
                  </a:lnTo>
                  <a:lnTo>
                    <a:pt x="9884" y="108798"/>
                  </a:lnTo>
                  <a:lnTo>
                    <a:pt x="7198" y="108798"/>
                  </a:lnTo>
                  <a:lnTo>
                    <a:pt x="4834" y="108798"/>
                  </a:lnTo>
                  <a:lnTo>
                    <a:pt x="2901" y="108798"/>
                  </a:lnTo>
                  <a:lnTo>
                    <a:pt x="1504" y="108798"/>
                  </a:lnTo>
                  <a:lnTo>
                    <a:pt x="430" y="108798"/>
                  </a:lnTo>
                  <a:lnTo>
                    <a:pt x="0" y="108798"/>
                  </a:lnTo>
                  <a:lnTo>
                    <a:pt x="0" y="91386"/>
                  </a:lnTo>
                  <a:lnTo>
                    <a:pt x="0" y="54430"/>
                  </a:lnTo>
                  <a:lnTo>
                    <a:pt x="0" y="17413"/>
                  </a:lnTo>
                  <a:lnTo>
                    <a:pt x="0" y="1"/>
                  </a:lnTo>
                  <a:lnTo>
                    <a:pt x="430" y="1"/>
                  </a:lnTo>
                  <a:lnTo>
                    <a:pt x="1504" y="1"/>
                  </a:lnTo>
                  <a:lnTo>
                    <a:pt x="2901" y="1"/>
                  </a:lnTo>
                  <a:lnTo>
                    <a:pt x="4834" y="1"/>
                  </a:lnTo>
                  <a:lnTo>
                    <a:pt x="7198" y="1"/>
                  </a:lnTo>
                  <a:lnTo>
                    <a:pt x="9884" y="1"/>
                  </a:lnTo>
                  <a:lnTo>
                    <a:pt x="12999" y="1"/>
                  </a:lnTo>
                  <a:lnTo>
                    <a:pt x="16329" y="1"/>
                  </a:lnTo>
                  <a:lnTo>
                    <a:pt x="19982" y="1"/>
                  </a:lnTo>
                  <a:lnTo>
                    <a:pt x="23850" y="1"/>
                  </a:lnTo>
                  <a:lnTo>
                    <a:pt x="27932" y="1"/>
                  </a:lnTo>
                  <a:lnTo>
                    <a:pt x="32229" y="1"/>
                  </a:lnTo>
                  <a:lnTo>
                    <a:pt x="36634" y="1"/>
                  </a:lnTo>
                  <a:lnTo>
                    <a:pt x="41146" y="1"/>
                  </a:lnTo>
                  <a:lnTo>
                    <a:pt x="45658" y="1"/>
                  </a:lnTo>
                  <a:lnTo>
                    <a:pt x="50278" y="1"/>
                  </a:lnTo>
                  <a:lnTo>
                    <a:pt x="54897" y="1"/>
                  </a:lnTo>
                  <a:lnTo>
                    <a:pt x="59517" y="1"/>
                  </a:lnTo>
                  <a:lnTo>
                    <a:pt x="64029" y="1"/>
                  </a:lnTo>
                  <a:lnTo>
                    <a:pt x="68433" y="1"/>
                  </a:lnTo>
                  <a:lnTo>
                    <a:pt x="72623" y="1"/>
                  </a:lnTo>
                  <a:lnTo>
                    <a:pt x="76705" y="1"/>
                  </a:lnTo>
                  <a:lnTo>
                    <a:pt x="80680" y="1"/>
                  </a:lnTo>
                  <a:lnTo>
                    <a:pt x="84333" y="1"/>
                  </a:lnTo>
                  <a:lnTo>
                    <a:pt x="87663" y="1"/>
                  </a:lnTo>
                  <a:lnTo>
                    <a:pt x="90671" y="1"/>
                  </a:lnTo>
                  <a:lnTo>
                    <a:pt x="93465" y="1"/>
                  </a:lnTo>
                  <a:lnTo>
                    <a:pt x="95828" y="1"/>
                  </a:lnTo>
                  <a:lnTo>
                    <a:pt x="97654" y="1"/>
                  </a:lnTo>
                  <a:lnTo>
                    <a:pt x="99158" y="1"/>
                  </a:lnTo>
                  <a:lnTo>
                    <a:pt x="100233" y="1"/>
                  </a:lnTo>
                  <a:lnTo>
                    <a:pt x="100663" y="1"/>
                  </a:lnTo>
                  <a:close/>
                </a:path>
              </a:pathLst>
            </a:custGeom>
            <a:solidFill>
              <a:srgbClr val="FCCC0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3" name="Shape 233"/>
            <p:cNvSpPr/>
            <p:nvPr/>
          </p:nvSpPr>
          <p:spPr>
            <a:xfrm>
              <a:off x="709025" y="447475"/>
              <a:ext cx="582850" cy="111125"/>
            </a:xfrm>
            <a:custGeom>
              <a:avLst/>
              <a:gdLst/>
              <a:ahLst/>
              <a:cxnLst/>
              <a:rect l="0" t="0" r="0" b="0"/>
              <a:pathLst>
                <a:path w="23314" h="4445" extrusionOk="0">
                  <a:moveTo>
                    <a:pt x="3224" y="4445"/>
                  </a:moveTo>
                  <a:lnTo>
                    <a:pt x="1" y="1462"/>
                  </a:lnTo>
                  <a:lnTo>
                    <a:pt x="6124" y="305"/>
                  </a:lnTo>
                  <a:lnTo>
                    <a:pt x="6876" y="1888"/>
                  </a:lnTo>
                  <a:lnTo>
                    <a:pt x="23098" y="1"/>
                  </a:lnTo>
                  <a:lnTo>
                    <a:pt x="23313" y="609"/>
                  </a:lnTo>
                  <a:lnTo>
                    <a:pt x="6447" y="3532"/>
                  </a:lnTo>
                  <a:lnTo>
                    <a:pt x="3224" y="444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4" name="Shape 234"/>
            <p:cNvSpPr/>
            <p:nvPr/>
          </p:nvSpPr>
          <p:spPr>
            <a:xfrm>
              <a:off x="1337500" y="503800"/>
              <a:ext cx="910500" cy="426200"/>
            </a:xfrm>
            <a:custGeom>
              <a:avLst/>
              <a:gdLst/>
              <a:ahLst/>
              <a:cxnLst/>
              <a:rect l="0" t="0" r="0" b="0"/>
              <a:pathLst>
                <a:path w="36420" h="17048" extrusionOk="0">
                  <a:moveTo>
                    <a:pt x="1934" y="487"/>
                  </a:moveTo>
                  <a:lnTo>
                    <a:pt x="1504" y="731"/>
                  </a:lnTo>
                  <a:lnTo>
                    <a:pt x="752" y="1340"/>
                  </a:lnTo>
                  <a:lnTo>
                    <a:pt x="0" y="2131"/>
                  </a:lnTo>
                  <a:lnTo>
                    <a:pt x="108" y="3044"/>
                  </a:lnTo>
                  <a:lnTo>
                    <a:pt x="430" y="3714"/>
                  </a:lnTo>
                  <a:lnTo>
                    <a:pt x="860" y="4810"/>
                  </a:lnTo>
                  <a:lnTo>
                    <a:pt x="1397" y="6149"/>
                  </a:lnTo>
                  <a:lnTo>
                    <a:pt x="1827" y="7611"/>
                  </a:lnTo>
                  <a:lnTo>
                    <a:pt x="2364" y="9011"/>
                  </a:lnTo>
                  <a:lnTo>
                    <a:pt x="3009" y="10289"/>
                  </a:lnTo>
                  <a:lnTo>
                    <a:pt x="3546" y="11264"/>
                  </a:lnTo>
                  <a:lnTo>
                    <a:pt x="4190" y="11811"/>
                  </a:lnTo>
                  <a:lnTo>
                    <a:pt x="5050" y="12238"/>
                  </a:lnTo>
                  <a:lnTo>
                    <a:pt x="6231" y="12907"/>
                  </a:lnTo>
                  <a:lnTo>
                    <a:pt x="7628" y="13760"/>
                  </a:lnTo>
                  <a:lnTo>
                    <a:pt x="9132" y="14673"/>
                  </a:lnTo>
                  <a:lnTo>
                    <a:pt x="10421" y="15586"/>
                  </a:lnTo>
                  <a:lnTo>
                    <a:pt x="11603" y="16317"/>
                  </a:lnTo>
                  <a:lnTo>
                    <a:pt x="12355" y="16865"/>
                  </a:lnTo>
                  <a:lnTo>
                    <a:pt x="12677" y="17047"/>
                  </a:lnTo>
                  <a:lnTo>
                    <a:pt x="13214" y="17047"/>
                  </a:lnTo>
                  <a:lnTo>
                    <a:pt x="14504" y="16987"/>
                  </a:lnTo>
                  <a:lnTo>
                    <a:pt x="16330" y="16865"/>
                  </a:lnTo>
                  <a:lnTo>
                    <a:pt x="18586" y="16804"/>
                  </a:lnTo>
                  <a:lnTo>
                    <a:pt x="20949" y="16682"/>
                  </a:lnTo>
                  <a:lnTo>
                    <a:pt x="23098" y="16560"/>
                  </a:lnTo>
                  <a:lnTo>
                    <a:pt x="24817" y="16378"/>
                  </a:lnTo>
                  <a:lnTo>
                    <a:pt x="25891" y="16256"/>
                  </a:lnTo>
                  <a:lnTo>
                    <a:pt x="26751" y="16012"/>
                  </a:lnTo>
                  <a:lnTo>
                    <a:pt x="28040" y="15586"/>
                  </a:lnTo>
                  <a:lnTo>
                    <a:pt x="29544" y="14977"/>
                  </a:lnTo>
                  <a:lnTo>
                    <a:pt x="31155" y="14369"/>
                  </a:lnTo>
                  <a:lnTo>
                    <a:pt x="32552" y="13699"/>
                  </a:lnTo>
                  <a:lnTo>
                    <a:pt x="33841" y="13090"/>
                  </a:lnTo>
                  <a:lnTo>
                    <a:pt x="34701" y="12603"/>
                  </a:lnTo>
                  <a:lnTo>
                    <a:pt x="35130" y="12299"/>
                  </a:lnTo>
                  <a:lnTo>
                    <a:pt x="35453" y="10776"/>
                  </a:lnTo>
                  <a:lnTo>
                    <a:pt x="35882" y="8037"/>
                  </a:lnTo>
                  <a:lnTo>
                    <a:pt x="36205" y="5358"/>
                  </a:lnTo>
                  <a:lnTo>
                    <a:pt x="36419" y="4201"/>
                  </a:lnTo>
                  <a:lnTo>
                    <a:pt x="36097" y="4201"/>
                  </a:lnTo>
                  <a:lnTo>
                    <a:pt x="35453" y="4262"/>
                  </a:lnTo>
                  <a:lnTo>
                    <a:pt x="34378" y="4384"/>
                  </a:lnTo>
                  <a:lnTo>
                    <a:pt x="33089" y="4445"/>
                  </a:lnTo>
                  <a:lnTo>
                    <a:pt x="31907" y="4566"/>
                  </a:lnTo>
                  <a:lnTo>
                    <a:pt x="30726" y="4688"/>
                  </a:lnTo>
                  <a:lnTo>
                    <a:pt x="29866" y="4749"/>
                  </a:lnTo>
                  <a:lnTo>
                    <a:pt x="29436" y="4810"/>
                  </a:lnTo>
                  <a:lnTo>
                    <a:pt x="29007" y="4749"/>
                  </a:lnTo>
                  <a:lnTo>
                    <a:pt x="28040" y="4627"/>
                  </a:lnTo>
                  <a:lnTo>
                    <a:pt x="26643" y="4384"/>
                  </a:lnTo>
                  <a:lnTo>
                    <a:pt x="24817" y="4079"/>
                  </a:lnTo>
                  <a:lnTo>
                    <a:pt x="22776" y="3775"/>
                  </a:lnTo>
                  <a:lnTo>
                    <a:pt x="20412" y="3349"/>
                  </a:lnTo>
                  <a:lnTo>
                    <a:pt x="17941" y="2923"/>
                  </a:lnTo>
                  <a:lnTo>
                    <a:pt x="15363" y="2436"/>
                  </a:lnTo>
                  <a:lnTo>
                    <a:pt x="12785" y="2009"/>
                  </a:lnTo>
                  <a:lnTo>
                    <a:pt x="10314" y="1583"/>
                  </a:lnTo>
                  <a:lnTo>
                    <a:pt x="8058" y="1157"/>
                  </a:lnTo>
                  <a:lnTo>
                    <a:pt x="5909" y="792"/>
                  </a:lnTo>
                  <a:lnTo>
                    <a:pt x="4190" y="426"/>
                  </a:lnTo>
                  <a:lnTo>
                    <a:pt x="2901" y="183"/>
                  </a:lnTo>
                  <a:lnTo>
                    <a:pt x="2042" y="61"/>
                  </a:lnTo>
                  <a:lnTo>
                    <a:pt x="1719" y="0"/>
                  </a:lnTo>
                  <a:lnTo>
                    <a:pt x="1934" y="48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5" name="Shape 235"/>
            <p:cNvSpPr/>
            <p:nvPr/>
          </p:nvSpPr>
          <p:spPr>
            <a:xfrm>
              <a:off x="1187100" y="1225250"/>
              <a:ext cx="1469125" cy="409475"/>
            </a:xfrm>
            <a:custGeom>
              <a:avLst/>
              <a:gdLst/>
              <a:ahLst/>
              <a:cxnLst/>
              <a:rect l="0" t="0" r="0" b="0"/>
              <a:pathLst>
                <a:path w="58765" h="16379" extrusionOk="0">
                  <a:moveTo>
                    <a:pt x="0" y="914"/>
                  </a:moveTo>
                  <a:lnTo>
                    <a:pt x="5264" y="14308"/>
                  </a:lnTo>
                  <a:lnTo>
                    <a:pt x="4298" y="15465"/>
                  </a:lnTo>
                  <a:lnTo>
                    <a:pt x="12999" y="15648"/>
                  </a:lnTo>
                  <a:lnTo>
                    <a:pt x="24924" y="15648"/>
                  </a:lnTo>
                  <a:lnTo>
                    <a:pt x="24924" y="12664"/>
                  </a:lnTo>
                  <a:lnTo>
                    <a:pt x="29007" y="16378"/>
                  </a:lnTo>
                  <a:lnTo>
                    <a:pt x="47377" y="16378"/>
                  </a:lnTo>
                  <a:lnTo>
                    <a:pt x="58765" y="1"/>
                  </a:lnTo>
                  <a:lnTo>
                    <a:pt x="0" y="9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6" name="Shape 236"/>
            <p:cNvSpPr/>
            <p:nvPr/>
          </p:nvSpPr>
          <p:spPr>
            <a:xfrm>
              <a:off x="942700" y="441400"/>
              <a:ext cx="529100" cy="875200"/>
            </a:xfrm>
            <a:custGeom>
              <a:avLst/>
              <a:gdLst/>
              <a:ahLst/>
              <a:cxnLst/>
              <a:rect l="0" t="0" r="0" b="0"/>
              <a:pathLst>
                <a:path w="21164" h="35008" extrusionOk="0">
                  <a:moveTo>
                    <a:pt x="19123" y="0"/>
                  </a:moveTo>
                  <a:lnTo>
                    <a:pt x="13107" y="2192"/>
                  </a:lnTo>
                  <a:lnTo>
                    <a:pt x="7413" y="5175"/>
                  </a:lnTo>
                  <a:lnTo>
                    <a:pt x="9024" y="8402"/>
                  </a:lnTo>
                  <a:lnTo>
                    <a:pt x="8595" y="8889"/>
                  </a:lnTo>
                  <a:lnTo>
                    <a:pt x="7628" y="10228"/>
                  </a:lnTo>
                  <a:lnTo>
                    <a:pt x="6124" y="12177"/>
                  </a:lnTo>
                  <a:lnTo>
                    <a:pt x="4512" y="14368"/>
                  </a:lnTo>
                  <a:lnTo>
                    <a:pt x="2901" y="16682"/>
                  </a:lnTo>
                  <a:lnTo>
                    <a:pt x="1397" y="18691"/>
                  </a:lnTo>
                  <a:lnTo>
                    <a:pt x="430" y="20213"/>
                  </a:lnTo>
                  <a:lnTo>
                    <a:pt x="0" y="20944"/>
                  </a:lnTo>
                  <a:lnTo>
                    <a:pt x="0" y="22648"/>
                  </a:lnTo>
                  <a:lnTo>
                    <a:pt x="0" y="25753"/>
                  </a:lnTo>
                  <a:lnTo>
                    <a:pt x="0" y="28737"/>
                  </a:lnTo>
                  <a:lnTo>
                    <a:pt x="0" y="30076"/>
                  </a:lnTo>
                  <a:lnTo>
                    <a:pt x="10636" y="35008"/>
                  </a:lnTo>
                  <a:lnTo>
                    <a:pt x="21164" y="4444"/>
                  </a:lnTo>
                  <a:lnTo>
                    <a:pt x="19015" y="3531"/>
                  </a:lnTo>
                  <a:lnTo>
                    <a:pt x="1912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7" name="Shape 237"/>
            <p:cNvSpPr/>
            <p:nvPr/>
          </p:nvSpPr>
          <p:spPr>
            <a:xfrm>
              <a:off x="1353625" y="557075"/>
              <a:ext cx="362600" cy="199400"/>
            </a:xfrm>
            <a:custGeom>
              <a:avLst/>
              <a:gdLst/>
              <a:ahLst/>
              <a:cxnLst/>
              <a:rect l="0" t="0" r="0" b="0"/>
              <a:pathLst>
                <a:path w="14504" h="7976" extrusionOk="0">
                  <a:moveTo>
                    <a:pt x="215" y="365"/>
                  </a:moveTo>
                  <a:lnTo>
                    <a:pt x="5372" y="7976"/>
                  </a:lnTo>
                  <a:lnTo>
                    <a:pt x="14503" y="1035"/>
                  </a:lnTo>
                  <a:lnTo>
                    <a:pt x="0" y="0"/>
                  </a:lnTo>
                  <a:lnTo>
                    <a:pt x="215" y="36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8" name="Shape 238"/>
            <p:cNvSpPr/>
            <p:nvPr/>
          </p:nvSpPr>
          <p:spPr>
            <a:xfrm>
              <a:off x="1385850" y="570775"/>
              <a:ext cx="292775" cy="161350"/>
            </a:xfrm>
            <a:custGeom>
              <a:avLst/>
              <a:gdLst/>
              <a:ahLst/>
              <a:cxnLst/>
              <a:rect l="0" t="0" r="0" b="0"/>
              <a:pathLst>
                <a:path w="11711" h="6454" extrusionOk="0">
                  <a:moveTo>
                    <a:pt x="0" y="0"/>
                  </a:moveTo>
                  <a:lnTo>
                    <a:pt x="752" y="61"/>
                  </a:lnTo>
                  <a:lnTo>
                    <a:pt x="2149" y="183"/>
                  </a:lnTo>
                  <a:lnTo>
                    <a:pt x="3868" y="304"/>
                  </a:lnTo>
                  <a:lnTo>
                    <a:pt x="5801" y="426"/>
                  </a:lnTo>
                  <a:lnTo>
                    <a:pt x="7735" y="609"/>
                  </a:lnTo>
                  <a:lnTo>
                    <a:pt x="9562" y="731"/>
                  </a:lnTo>
                  <a:lnTo>
                    <a:pt x="10958" y="792"/>
                  </a:lnTo>
                  <a:lnTo>
                    <a:pt x="11710" y="852"/>
                  </a:lnTo>
                  <a:lnTo>
                    <a:pt x="11173" y="1218"/>
                  </a:lnTo>
                  <a:lnTo>
                    <a:pt x="10314" y="1887"/>
                  </a:lnTo>
                  <a:lnTo>
                    <a:pt x="9239" y="2740"/>
                  </a:lnTo>
                  <a:lnTo>
                    <a:pt x="8057" y="3653"/>
                  </a:lnTo>
                  <a:lnTo>
                    <a:pt x="6876" y="4566"/>
                  </a:lnTo>
                  <a:lnTo>
                    <a:pt x="5801" y="5419"/>
                  </a:lnTo>
                  <a:lnTo>
                    <a:pt x="4942" y="6088"/>
                  </a:lnTo>
                  <a:lnTo>
                    <a:pt x="4405" y="6454"/>
                  </a:lnTo>
                  <a:lnTo>
                    <a:pt x="4083" y="6027"/>
                  </a:lnTo>
                  <a:lnTo>
                    <a:pt x="3545" y="5236"/>
                  </a:lnTo>
                  <a:lnTo>
                    <a:pt x="2901" y="4323"/>
                  </a:lnTo>
                  <a:lnTo>
                    <a:pt x="2149" y="3227"/>
                  </a:lnTo>
                  <a:lnTo>
                    <a:pt x="1397" y="2131"/>
                  </a:lnTo>
                  <a:lnTo>
                    <a:pt x="752" y="1218"/>
                  </a:lnTo>
                  <a:lnTo>
                    <a:pt x="322" y="4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9" name="Shape 239"/>
            <p:cNvSpPr/>
            <p:nvPr/>
          </p:nvSpPr>
          <p:spPr>
            <a:xfrm>
              <a:off x="1740375" y="560100"/>
              <a:ext cx="633850" cy="167450"/>
            </a:xfrm>
            <a:custGeom>
              <a:avLst/>
              <a:gdLst/>
              <a:ahLst/>
              <a:cxnLst/>
              <a:rect l="0" t="0" r="0" b="0"/>
              <a:pathLst>
                <a:path w="25354" h="6698" extrusionOk="0">
                  <a:moveTo>
                    <a:pt x="23420" y="1"/>
                  </a:moveTo>
                  <a:lnTo>
                    <a:pt x="0" y="1158"/>
                  </a:lnTo>
                  <a:lnTo>
                    <a:pt x="5801" y="6698"/>
                  </a:lnTo>
                  <a:lnTo>
                    <a:pt x="25354" y="2619"/>
                  </a:lnTo>
                  <a:lnTo>
                    <a:pt x="23850" y="1"/>
                  </a:lnTo>
                  <a:lnTo>
                    <a:pt x="2342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0" name="Shape 240"/>
            <p:cNvSpPr/>
            <p:nvPr/>
          </p:nvSpPr>
          <p:spPr>
            <a:xfrm>
              <a:off x="1775275" y="572275"/>
              <a:ext cx="572100" cy="141600"/>
            </a:xfrm>
            <a:custGeom>
              <a:avLst/>
              <a:gdLst/>
              <a:ahLst/>
              <a:cxnLst/>
              <a:rect l="0" t="0" r="0" b="0"/>
              <a:pathLst>
                <a:path w="22884" h="5664" extrusionOk="0">
                  <a:moveTo>
                    <a:pt x="21809" y="1"/>
                  </a:moveTo>
                  <a:lnTo>
                    <a:pt x="22024" y="366"/>
                  </a:lnTo>
                  <a:lnTo>
                    <a:pt x="22346" y="914"/>
                  </a:lnTo>
                  <a:lnTo>
                    <a:pt x="22669" y="1462"/>
                  </a:lnTo>
                  <a:lnTo>
                    <a:pt x="22883" y="1888"/>
                  </a:lnTo>
                  <a:lnTo>
                    <a:pt x="22561" y="1949"/>
                  </a:lnTo>
                  <a:lnTo>
                    <a:pt x="21916" y="2071"/>
                  </a:lnTo>
                  <a:lnTo>
                    <a:pt x="21057" y="2254"/>
                  </a:lnTo>
                  <a:lnTo>
                    <a:pt x="19875" y="2497"/>
                  </a:lnTo>
                  <a:lnTo>
                    <a:pt x="18479" y="2802"/>
                  </a:lnTo>
                  <a:lnTo>
                    <a:pt x="17082" y="3106"/>
                  </a:lnTo>
                  <a:lnTo>
                    <a:pt x="15471" y="3410"/>
                  </a:lnTo>
                  <a:lnTo>
                    <a:pt x="13859" y="3776"/>
                  </a:lnTo>
                  <a:lnTo>
                    <a:pt x="12140" y="4141"/>
                  </a:lnTo>
                  <a:lnTo>
                    <a:pt x="10636" y="4445"/>
                  </a:lnTo>
                  <a:lnTo>
                    <a:pt x="9132" y="4750"/>
                  </a:lnTo>
                  <a:lnTo>
                    <a:pt x="7843" y="5054"/>
                  </a:lnTo>
                  <a:lnTo>
                    <a:pt x="6661" y="5298"/>
                  </a:lnTo>
                  <a:lnTo>
                    <a:pt x="5694" y="5480"/>
                  </a:lnTo>
                  <a:lnTo>
                    <a:pt x="5157" y="5602"/>
                  </a:lnTo>
                  <a:lnTo>
                    <a:pt x="4835" y="5663"/>
                  </a:lnTo>
                  <a:lnTo>
                    <a:pt x="4513" y="5420"/>
                  </a:lnTo>
                  <a:lnTo>
                    <a:pt x="3976" y="4872"/>
                  </a:lnTo>
                  <a:lnTo>
                    <a:pt x="3331" y="4202"/>
                  </a:lnTo>
                  <a:lnTo>
                    <a:pt x="2472" y="3410"/>
                  </a:lnTo>
                  <a:lnTo>
                    <a:pt x="1720" y="2680"/>
                  </a:lnTo>
                  <a:lnTo>
                    <a:pt x="968" y="1949"/>
                  </a:lnTo>
                  <a:lnTo>
                    <a:pt x="323" y="1401"/>
                  </a:lnTo>
                  <a:lnTo>
                    <a:pt x="1" y="1036"/>
                  </a:lnTo>
                  <a:lnTo>
                    <a:pt x="430" y="1036"/>
                  </a:lnTo>
                  <a:lnTo>
                    <a:pt x="1290" y="975"/>
                  </a:lnTo>
                  <a:lnTo>
                    <a:pt x="2364" y="914"/>
                  </a:lnTo>
                  <a:lnTo>
                    <a:pt x="3868" y="853"/>
                  </a:lnTo>
                  <a:lnTo>
                    <a:pt x="5480" y="792"/>
                  </a:lnTo>
                  <a:lnTo>
                    <a:pt x="7198" y="671"/>
                  </a:lnTo>
                  <a:lnTo>
                    <a:pt x="9132" y="610"/>
                  </a:lnTo>
                  <a:lnTo>
                    <a:pt x="11066" y="488"/>
                  </a:lnTo>
                  <a:lnTo>
                    <a:pt x="13000" y="427"/>
                  </a:lnTo>
                  <a:lnTo>
                    <a:pt x="14933" y="305"/>
                  </a:lnTo>
                  <a:lnTo>
                    <a:pt x="16652" y="244"/>
                  </a:lnTo>
                  <a:lnTo>
                    <a:pt x="18264" y="184"/>
                  </a:lnTo>
                  <a:lnTo>
                    <a:pt x="19660" y="62"/>
                  </a:lnTo>
                  <a:lnTo>
                    <a:pt x="20735" y="62"/>
                  </a:lnTo>
                  <a:lnTo>
                    <a:pt x="21487" y="1"/>
                  </a:lnTo>
                  <a:lnTo>
                    <a:pt x="2180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1" name="Shape 241"/>
            <p:cNvSpPr/>
            <p:nvPr/>
          </p:nvSpPr>
          <p:spPr>
            <a:xfrm>
              <a:off x="1920300" y="385075"/>
              <a:ext cx="1023300" cy="978700"/>
            </a:xfrm>
            <a:custGeom>
              <a:avLst/>
              <a:gdLst/>
              <a:ahLst/>
              <a:cxnLst/>
              <a:rect l="0" t="0" r="0" b="0"/>
              <a:pathLst>
                <a:path w="40932" h="39148" extrusionOk="0">
                  <a:moveTo>
                    <a:pt x="13967" y="0"/>
                  </a:moveTo>
                  <a:lnTo>
                    <a:pt x="18049" y="548"/>
                  </a:lnTo>
                  <a:lnTo>
                    <a:pt x="20842" y="5236"/>
                  </a:lnTo>
                  <a:lnTo>
                    <a:pt x="25355" y="5236"/>
                  </a:lnTo>
                  <a:lnTo>
                    <a:pt x="25569" y="5358"/>
                  </a:lnTo>
                  <a:lnTo>
                    <a:pt x="25999" y="5723"/>
                  </a:lnTo>
                  <a:lnTo>
                    <a:pt x="26536" y="6271"/>
                  </a:lnTo>
                  <a:lnTo>
                    <a:pt x="27288" y="6941"/>
                  </a:lnTo>
                  <a:lnTo>
                    <a:pt x="28148" y="7611"/>
                  </a:lnTo>
                  <a:lnTo>
                    <a:pt x="28792" y="8220"/>
                  </a:lnTo>
                  <a:lnTo>
                    <a:pt x="29437" y="8767"/>
                  </a:lnTo>
                  <a:lnTo>
                    <a:pt x="29867" y="9194"/>
                  </a:lnTo>
                  <a:lnTo>
                    <a:pt x="30404" y="11933"/>
                  </a:lnTo>
                  <a:lnTo>
                    <a:pt x="30619" y="17108"/>
                  </a:lnTo>
                  <a:lnTo>
                    <a:pt x="30726" y="22162"/>
                  </a:lnTo>
                  <a:lnTo>
                    <a:pt x="30726" y="24414"/>
                  </a:lnTo>
                  <a:lnTo>
                    <a:pt x="40932" y="30990"/>
                  </a:lnTo>
                  <a:lnTo>
                    <a:pt x="14719" y="39148"/>
                  </a:lnTo>
                  <a:lnTo>
                    <a:pt x="1" y="28920"/>
                  </a:lnTo>
                  <a:lnTo>
                    <a:pt x="1" y="14734"/>
                  </a:lnTo>
                  <a:lnTo>
                    <a:pt x="15149" y="2375"/>
                  </a:lnTo>
                  <a:lnTo>
                    <a:pt x="1396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2" name="Shape 242"/>
            <p:cNvSpPr/>
            <p:nvPr/>
          </p:nvSpPr>
          <p:spPr>
            <a:xfrm>
              <a:off x="1552350" y="677300"/>
              <a:ext cx="268600" cy="213125"/>
            </a:xfrm>
            <a:custGeom>
              <a:avLst/>
              <a:gdLst/>
              <a:ahLst/>
              <a:cxnLst/>
              <a:rect l="0" t="0" r="0" b="0"/>
              <a:pathLst>
                <a:path w="10744" h="8525" extrusionOk="0">
                  <a:moveTo>
                    <a:pt x="3761" y="244"/>
                  </a:moveTo>
                  <a:lnTo>
                    <a:pt x="1" y="5480"/>
                  </a:lnTo>
                  <a:lnTo>
                    <a:pt x="3546" y="8524"/>
                  </a:lnTo>
                  <a:lnTo>
                    <a:pt x="10744" y="7002"/>
                  </a:lnTo>
                  <a:lnTo>
                    <a:pt x="8595" y="1340"/>
                  </a:lnTo>
                  <a:lnTo>
                    <a:pt x="3868" y="1"/>
                  </a:lnTo>
                  <a:lnTo>
                    <a:pt x="3761" y="2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3" name="Shape 243"/>
            <p:cNvSpPr/>
            <p:nvPr/>
          </p:nvSpPr>
          <p:spPr>
            <a:xfrm>
              <a:off x="1573850" y="694050"/>
              <a:ext cx="222950" cy="181150"/>
            </a:xfrm>
            <a:custGeom>
              <a:avLst/>
              <a:gdLst/>
              <a:ahLst/>
              <a:cxnLst/>
              <a:rect l="0" t="0" r="0" b="0"/>
              <a:pathLst>
                <a:path w="8918" h="7246" extrusionOk="0">
                  <a:moveTo>
                    <a:pt x="3438" y="1"/>
                  </a:moveTo>
                  <a:lnTo>
                    <a:pt x="3760" y="122"/>
                  </a:lnTo>
                  <a:lnTo>
                    <a:pt x="4190" y="244"/>
                  </a:lnTo>
                  <a:lnTo>
                    <a:pt x="4727" y="366"/>
                  </a:lnTo>
                  <a:lnTo>
                    <a:pt x="5372" y="549"/>
                  </a:lnTo>
                  <a:lnTo>
                    <a:pt x="5909" y="670"/>
                  </a:lnTo>
                  <a:lnTo>
                    <a:pt x="6339" y="792"/>
                  </a:lnTo>
                  <a:lnTo>
                    <a:pt x="6768" y="914"/>
                  </a:lnTo>
                  <a:lnTo>
                    <a:pt x="6983" y="975"/>
                  </a:lnTo>
                  <a:lnTo>
                    <a:pt x="7306" y="1827"/>
                  </a:lnTo>
                  <a:lnTo>
                    <a:pt x="7950" y="3471"/>
                  </a:lnTo>
                  <a:lnTo>
                    <a:pt x="8595" y="5115"/>
                  </a:lnTo>
                  <a:lnTo>
                    <a:pt x="8917" y="6028"/>
                  </a:lnTo>
                  <a:lnTo>
                    <a:pt x="8487" y="6089"/>
                  </a:lnTo>
                  <a:lnTo>
                    <a:pt x="7843" y="6271"/>
                  </a:lnTo>
                  <a:lnTo>
                    <a:pt x="6983" y="6454"/>
                  </a:lnTo>
                  <a:lnTo>
                    <a:pt x="6016" y="6637"/>
                  </a:lnTo>
                  <a:lnTo>
                    <a:pt x="4942" y="6880"/>
                  </a:lnTo>
                  <a:lnTo>
                    <a:pt x="4083" y="7063"/>
                  </a:lnTo>
                  <a:lnTo>
                    <a:pt x="3438" y="7185"/>
                  </a:lnTo>
                  <a:lnTo>
                    <a:pt x="3008" y="7246"/>
                  </a:lnTo>
                  <a:lnTo>
                    <a:pt x="2471" y="6759"/>
                  </a:lnTo>
                  <a:lnTo>
                    <a:pt x="1504" y="5967"/>
                  </a:lnTo>
                  <a:lnTo>
                    <a:pt x="537" y="5176"/>
                  </a:lnTo>
                  <a:lnTo>
                    <a:pt x="0" y="4749"/>
                  </a:lnTo>
                  <a:lnTo>
                    <a:pt x="215" y="4506"/>
                  </a:lnTo>
                  <a:lnTo>
                    <a:pt x="645" y="4019"/>
                  </a:lnTo>
                  <a:lnTo>
                    <a:pt x="1075" y="3288"/>
                  </a:lnTo>
                  <a:lnTo>
                    <a:pt x="1719" y="2436"/>
                  </a:lnTo>
                  <a:lnTo>
                    <a:pt x="2364" y="1644"/>
                  </a:lnTo>
                  <a:lnTo>
                    <a:pt x="2794" y="914"/>
                  </a:lnTo>
                  <a:lnTo>
                    <a:pt x="3223" y="305"/>
                  </a:lnTo>
                  <a:lnTo>
                    <a:pt x="3438" y="1"/>
                  </a:lnTo>
                  <a:close/>
                </a:path>
              </a:pathLst>
            </a:custGeom>
            <a:solidFill>
              <a:srgbClr val="3DC6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4" name="Shape 244"/>
            <p:cNvSpPr/>
            <p:nvPr/>
          </p:nvSpPr>
          <p:spPr>
            <a:xfrm>
              <a:off x="1592650" y="581425"/>
              <a:ext cx="228300" cy="140050"/>
            </a:xfrm>
            <a:custGeom>
              <a:avLst/>
              <a:gdLst/>
              <a:ahLst/>
              <a:cxnLst/>
              <a:rect l="0" t="0" r="0" b="0"/>
              <a:pathLst>
                <a:path w="9132" h="5602" extrusionOk="0">
                  <a:moveTo>
                    <a:pt x="3868" y="122"/>
                  </a:moveTo>
                  <a:lnTo>
                    <a:pt x="0" y="3227"/>
                  </a:lnTo>
                  <a:lnTo>
                    <a:pt x="2256" y="5358"/>
                  </a:lnTo>
                  <a:lnTo>
                    <a:pt x="6768" y="5601"/>
                  </a:lnTo>
                  <a:lnTo>
                    <a:pt x="9132" y="3531"/>
                  </a:lnTo>
                  <a:lnTo>
                    <a:pt x="6876" y="244"/>
                  </a:lnTo>
                  <a:lnTo>
                    <a:pt x="3975" y="0"/>
                  </a:lnTo>
                  <a:lnTo>
                    <a:pt x="3868" y="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5" name="Shape 245"/>
            <p:cNvSpPr/>
            <p:nvPr/>
          </p:nvSpPr>
          <p:spPr>
            <a:xfrm>
              <a:off x="1616825" y="593600"/>
              <a:ext cx="179975" cy="115700"/>
            </a:xfrm>
            <a:custGeom>
              <a:avLst/>
              <a:gdLst/>
              <a:ahLst/>
              <a:cxnLst/>
              <a:rect l="0" t="0" r="0" b="0"/>
              <a:pathLst>
                <a:path w="7199" h="4628" extrusionOk="0">
                  <a:moveTo>
                    <a:pt x="3331" y="0"/>
                  </a:moveTo>
                  <a:lnTo>
                    <a:pt x="3760" y="61"/>
                  </a:lnTo>
                  <a:lnTo>
                    <a:pt x="4405" y="122"/>
                  </a:lnTo>
                  <a:lnTo>
                    <a:pt x="4942" y="183"/>
                  </a:lnTo>
                  <a:lnTo>
                    <a:pt x="5372" y="183"/>
                  </a:lnTo>
                  <a:lnTo>
                    <a:pt x="5694" y="670"/>
                  </a:lnTo>
                  <a:lnTo>
                    <a:pt x="6339" y="1583"/>
                  </a:lnTo>
                  <a:lnTo>
                    <a:pt x="6876" y="2496"/>
                  </a:lnTo>
                  <a:lnTo>
                    <a:pt x="7198" y="2984"/>
                  </a:lnTo>
                  <a:lnTo>
                    <a:pt x="6876" y="3288"/>
                  </a:lnTo>
                  <a:lnTo>
                    <a:pt x="6339" y="3775"/>
                  </a:lnTo>
                  <a:lnTo>
                    <a:pt x="5801" y="4323"/>
                  </a:lnTo>
                  <a:lnTo>
                    <a:pt x="5479" y="4627"/>
                  </a:lnTo>
                  <a:lnTo>
                    <a:pt x="5264" y="4627"/>
                  </a:lnTo>
                  <a:lnTo>
                    <a:pt x="4727" y="4567"/>
                  </a:lnTo>
                  <a:lnTo>
                    <a:pt x="4190" y="4567"/>
                  </a:lnTo>
                  <a:lnTo>
                    <a:pt x="3653" y="4506"/>
                  </a:lnTo>
                  <a:lnTo>
                    <a:pt x="3008" y="4445"/>
                  </a:lnTo>
                  <a:lnTo>
                    <a:pt x="2471" y="4445"/>
                  </a:lnTo>
                  <a:lnTo>
                    <a:pt x="2041" y="4384"/>
                  </a:lnTo>
                  <a:lnTo>
                    <a:pt x="1827" y="4384"/>
                  </a:lnTo>
                  <a:lnTo>
                    <a:pt x="1504" y="4140"/>
                  </a:lnTo>
                  <a:lnTo>
                    <a:pt x="1075" y="3653"/>
                  </a:lnTo>
                  <a:lnTo>
                    <a:pt x="430" y="3166"/>
                  </a:lnTo>
                  <a:lnTo>
                    <a:pt x="0" y="2801"/>
                  </a:lnTo>
                  <a:lnTo>
                    <a:pt x="215" y="2618"/>
                  </a:lnTo>
                  <a:lnTo>
                    <a:pt x="537" y="2314"/>
                  </a:lnTo>
                  <a:lnTo>
                    <a:pt x="1075" y="1888"/>
                  </a:lnTo>
                  <a:lnTo>
                    <a:pt x="1719" y="1401"/>
                  </a:lnTo>
                  <a:lnTo>
                    <a:pt x="2256" y="914"/>
                  </a:lnTo>
                  <a:lnTo>
                    <a:pt x="2793" y="487"/>
                  </a:lnTo>
                  <a:lnTo>
                    <a:pt x="3116" y="183"/>
                  </a:lnTo>
                  <a:lnTo>
                    <a:pt x="3331" y="0"/>
                  </a:lnTo>
                  <a:close/>
                </a:path>
              </a:pathLst>
            </a:custGeom>
            <a:solidFill>
              <a:srgbClr val="3DC6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6" name="Shape 246"/>
            <p:cNvSpPr/>
            <p:nvPr/>
          </p:nvSpPr>
          <p:spPr>
            <a:xfrm>
              <a:off x="1176350" y="695575"/>
              <a:ext cx="1036725" cy="709300"/>
            </a:xfrm>
            <a:custGeom>
              <a:avLst/>
              <a:gdLst/>
              <a:ahLst/>
              <a:cxnLst/>
              <a:rect l="0" t="0" r="0" b="0"/>
              <a:pathLst>
                <a:path w="41469" h="28372" extrusionOk="0">
                  <a:moveTo>
                    <a:pt x="8917" y="488"/>
                  </a:moveTo>
                  <a:lnTo>
                    <a:pt x="1" y="22162"/>
                  </a:lnTo>
                  <a:lnTo>
                    <a:pt x="10529" y="28372"/>
                  </a:lnTo>
                  <a:lnTo>
                    <a:pt x="10959" y="28189"/>
                  </a:lnTo>
                  <a:lnTo>
                    <a:pt x="12033" y="27763"/>
                  </a:lnTo>
                  <a:lnTo>
                    <a:pt x="13429" y="27154"/>
                  </a:lnTo>
                  <a:lnTo>
                    <a:pt x="15256" y="26363"/>
                  </a:lnTo>
                  <a:lnTo>
                    <a:pt x="16975" y="25632"/>
                  </a:lnTo>
                  <a:lnTo>
                    <a:pt x="18586" y="24962"/>
                  </a:lnTo>
                  <a:lnTo>
                    <a:pt x="19768" y="24475"/>
                  </a:lnTo>
                  <a:lnTo>
                    <a:pt x="20305" y="24232"/>
                  </a:lnTo>
                  <a:lnTo>
                    <a:pt x="20735" y="24475"/>
                  </a:lnTo>
                  <a:lnTo>
                    <a:pt x="21594" y="25023"/>
                  </a:lnTo>
                  <a:lnTo>
                    <a:pt x="22776" y="25693"/>
                  </a:lnTo>
                  <a:lnTo>
                    <a:pt x="23958" y="26424"/>
                  </a:lnTo>
                  <a:lnTo>
                    <a:pt x="25247" y="27154"/>
                  </a:lnTo>
                  <a:lnTo>
                    <a:pt x="26321" y="27763"/>
                  </a:lnTo>
                  <a:lnTo>
                    <a:pt x="26966" y="28189"/>
                  </a:lnTo>
                  <a:lnTo>
                    <a:pt x="27288" y="28372"/>
                  </a:lnTo>
                  <a:lnTo>
                    <a:pt x="41469" y="22831"/>
                  </a:lnTo>
                  <a:lnTo>
                    <a:pt x="41039" y="22588"/>
                  </a:lnTo>
                  <a:lnTo>
                    <a:pt x="39965" y="21857"/>
                  </a:lnTo>
                  <a:lnTo>
                    <a:pt x="38353" y="20944"/>
                  </a:lnTo>
                  <a:lnTo>
                    <a:pt x="36527" y="19787"/>
                  </a:lnTo>
                  <a:lnTo>
                    <a:pt x="34701" y="18691"/>
                  </a:lnTo>
                  <a:lnTo>
                    <a:pt x="33089" y="17717"/>
                  </a:lnTo>
                  <a:lnTo>
                    <a:pt x="32015" y="16987"/>
                  </a:lnTo>
                  <a:lnTo>
                    <a:pt x="31478" y="16682"/>
                  </a:lnTo>
                  <a:lnTo>
                    <a:pt x="31800" y="14551"/>
                  </a:lnTo>
                  <a:lnTo>
                    <a:pt x="32552" y="10107"/>
                  </a:lnTo>
                  <a:lnTo>
                    <a:pt x="33197" y="5663"/>
                  </a:lnTo>
                  <a:lnTo>
                    <a:pt x="33519" y="3653"/>
                  </a:lnTo>
                  <a:lnTo>
                    <a:pt x="32874" y="3775"/>
                  </a:lnTo>
                  <a:lnTo>
                    <a:pt x="31263" y="4201"/>
                  </a:lnTo>
                  <a:lnTo>
                    <a:pt x="29007" y="4749"/>
                  </a:lnTo>
                  <a:lnTo>
                    <a:pt x="26429" y="5358"/>
                  </a:lnTo>
                  <a:lnTo>
                    <a:pt x="23743" y="6028"/>
                  </a:lnTo>
                  <a:lnTo>
                    <a:pt x="21379" y="6576"/>
                  </a:lnTo>
                  <a:lnTo>
                    <a:pt x="19660" y="7002"/>
                  </a:lnTo>
                  <a:lnTo>
                    <a:pt x="18908" y="7185"/>
                  </a:lnTo>
                  <a:lnTo>
                    <a:pt x="18371" y="6819"/>
                  </a:lnTo>
                  <a:lnTo>
                    <a:pt x="17190" y="5967"/>
                  </a:lnTo>
                  <a:lnTo>
                    <a:pt x="15578" y="4810"/>
                  </a:lnTo>
                  <a:lnTo>
                    <a:pt x="13859" y="3471"/>
                  </a:lnTo>
                  <a:lnTo>
                    <a:pt x="12140" y="2192"/>
                  </a:lnTo>
                  <a:lnTo>
                    <a:pt x="10636" y="1096"/>
                  </a:lnTo>
                  <a:lnTo>
                    <a:pt x="9562" y="305"/>
                  </a:lnTo>
                  <a:lnTo>
                    <a:pt x="9132" y="0"/>
                  </a:lnTo>
                  <a:lnTo>
                    <a:pt x="8917" y="48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7" name="Shape 247"/>
            <p:cNvSpPr/>
            <p:nvPr/>
          </p:nvSpPr>
          <p:spPr>
            <a:xfrm>
              <a:off x="1200525" y="722975"/>
              <a:ext cx="980325" cy="668200"/>
            </a:xfrm>
            <a:custGeom>
              <a:avLst/>
              <a:gdLst/>
              <a:ahLst/>
              <a:cxnLst/>
              <a:rect l="0" t="0" r="0" b="0"/>
              <a:pathLst>
                <a:path w="39213" h="26728" extrusionOk="0">
                  <a:moveTo>
                    <a:pt x="8595" y="0"/>
                  </a:moveTo>
                  <a:lnTo>
                    <a:pt x="9240" y="487"/>
                  </a:lnTo>
                  <a:lnTo>
                    <a:pt x="10421" y="1340"/>
                  </a:lnTo>
                  <a:lnTo>
                    <a:pt x="11925" y="2436"/>
                  </a:lnTo>
                  <a:lnTo>
                    <a:pt x="13429" y="3592"/>
                  </a:lnTo>
                  <a:lnTo>
                    <a:pt x="15041" y="4749"/>
                  </a:lnTo>
                  <a:lnTo>
                    <a:pt x="16330" y="5723"/>
                  </a:lnTo>
                  <a:lnTo>
                    <a:pt x="17297" y="6454"/>
                  </a:lnTo>
                  <a:lnTo>
                    <a:pt x="17619" y="6697"/>
                  </a:lnTo>
                  <a:lnTo>
                    <a:pt x="18156" y="6576"/>
                  </a:lnTo>
                  <a:lnTo>
                    <a:pt x="19660" y="6210"/>
                  </a:lnTo>
                  <a:lnTo>
                    <a:pt x="21701" y="5723"/>
                  </a:lnTo>
                  <a:lnTo>
                    <a:pt x="24172" y="5114"/>
                  </a:lnTo>
                  <a:lnTo>
                    <a:pt x="26643" y="4506"/>
                  </a:lnTo>
                  <a:lnTo>
                    <a:pt x="28899" y="3958"/>
                  </a:lnTo>
                  <a:lnTo>
                    <a:pt x="30726" y="3532"/>
                  </a:lnTo>
                  <a:lnTo>
                    <a:pt x="31585" y="3288"/>
                  </a:lnTo>
                  <a:lnTo>
                    <a:pt x="31263" y="5541"/>
                  </a:lnTo>
                  <a:lnTo>
                    <a:pt x="30618" y="9802"/>
                  </a:lnTo>
                  <a:lnTo>
                    <a:pt x="29974" y="13942"/>
                  </a:lnTo>
                  <a:lnTo>
                    <a:pt x="29651" y="15769"/>
                  </a:lnTo>
                  <a:lnTo>
                    <a:pt x="30081" y="16013"/>
                  </a:lnTo>
                  <a:lnTo>
                    <a:pt x="31048" y="16621"/>
                  </a:lnTo>
                  <a:lnTo>
                    <a:pt x="32552" y="17535"/>
                  </a:lnTo>
                  <a:lnTo>
                    <a:pt x="34271" y="18570"/>
                  </a:lnTo>
                  <a:lnTo>
                    <a:pt x="35990" y="19665"/>
                  </a:lnTo>
                  <a:lnTo>
                    <a:pt x="37494" y="20579"/>
                  </a:lnTo>
                  <a:lnTo>
                    <a:pt x="38676" y="21309"/>
                  </a:lnTo>
                  <a:lnTo>
                    <a:pt x="39213" y="21675"/>
                  </a:lnTo>
                  <a:lnTo>
                    <a:pt x="38461" y="21979"/>
                  </a:lnTo>
                  <a:lnTo>
                    <a:pt x="37064" y="22527"/>
                  </a:lnTo>
                  <a:lnTo>
                    <a:pt x="35023" y="23318"/>
                  </a:lnTo>
                  <a:lnTo>
                    <a:pt x="32767" y="24171"/>
                  </a:lnTo>
                  <a:lnTo>
                    <a:pt x="30511" y="25084"/>
                  </a:lnTo>
                  <a:lnTo>
                    <a:pt x="28577" y="25876"/>
                  </a:lnTo>
                  <a:lnTo>
                    <a:pt x="27073" y="26423"/>
                  </a:lnTo>
                  <a:lnTo>
                    <a:pt x="26428" y="26728"/>
                  </a:lnTo>
                  <a:lnTo>
                    <a:pt x="25999" y="26484"/>
                  </a:lnTo>
                  <a:lnTo>
                    <a:pt x="25139" y="25936"/>
                  </a:lnTo>
                  <a:lnTo>
                    <a:pt x="24065" y="25267"/>
                  </a:lnTo>
                  <a:lnTo>
                    <a:pt x="22776" y="24536"/>
                  </a:lnTo>
                  <a:lnTo>
                    <a:pt x="21594" y="23806"/>
                  </a:lnTo>
                  <a:lnTo>
                    <a:pt x="20520" y="23136"/>
                  </a:lnTo>
                  <a:lnTo>
                    <a:pt x="19768" y="22710"/>
                  </a:lnTo>
                  <a:lnTo>
                    <a:pt x="19445" y="22527"/>
                  </a:lnTo>
                  <a:lnTo>
                    <a:pt x="19016" y="22710"/>
                  </a:lnTo>
                  <a:lnTo>
                    <a:pt x="17941" y="23136"/>
                  </a:lnTo>
                  <a:lnTo>
                    <a:pt x="16545" y="23806"/>
                  </a:lnTo>
                  <a:lnTo>
                    <a:pt x="14718" y="24536"/>
                  </a:lnTo>
                  <a:lnTo>
                    <a:pt x="13000" y="25267"/>
                  </a:lnTo>
                  <a:lnTo>
                    <a:pt x="11388" y="25997"/>
                  </a:lnTo>
                  <a:lnTo>
                    <a:pt x="10206" y="26484"/>
                  </a:lnTo>
                  <a:lnTo>
                    <a:pt x="9669" y="26728"/>
                  </a:lnTo>
                  <a:lnTo>
                    <a:pt x="9132" y="26423"/>
                  </a:lnTo>
                  <a:lnTo>
                    <a:pt x="8058" y="25693"/>
                  </a:lnTo>
                  <a:lnTo>
                    <a:pt x="6446" y="24780"/>
                  </a:lnTo>
                  <a:lnTo>
                    <a:pt x="4727" y="23745"/>
                  </a:lnTo>
                  <a:lnTo>
                    <a:pt x="3009" y="22770"/>
                  </a:lnTo>
                  <a:lnTo>
                    <a:pt x="1505" y="21857"/>
                  </a:lnTo>
                  <a:lnTo>
                    <a:pt x="430" y="21188"/>
                  </a:lnTo>
                  <a:lnTo>
                    <a:pt x="0" y="20944"/>
                  </a:lnTo>
                  <a:lnTo>
                    <a:pt x="430" y="20031"/>
                  </a:lnTo>
                  <a:lnTo>
                    <a:pt x="1290" y="17717"/>
                  </a:lnTo>
                  <a:lnTo>
                    <a:pt x="2686" y="14430"/>
                  </a:lnTo>
                  <a:lnTo>
                    <a:pt x="4190" y="10716"/>
                  </a:lnTo>
                  <a:lnTo>
                    <a:pt x="5694" y="6941"/>
                  </a:lnTo>
                  <a:lnTo>
                    <a:pt x="7091" y="3592"/>
                  </a:lnTo>
                  <a:lnTo>
                    <a:pt x="8058" y="1157"/>
                  </a:lnTo>
                  <a:lnTo>
                    <a:pt x="859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8" name="Shape 248"/>
            <p:cNvSpPr/>
            <p:nvPr/>
          </p:nvSpPr>
          <p:spPr>
            <a:xfrm>
              <a:off x="1547000" y="879750"/>
              <a:ext cx="147725" cy="418600"/>
            </a:xfrm>
            <a:custGeom>
              <a:avLst/>
              <a:gdLst/>
              <a:ahLst/>
              <a:cxnLst/>
              <a:rect l="0" t="0" r="0" b="0"/>
              <a:pathLst>
                <a:path w="5909" h="16744" extrusionOk="0">
                  <a:moveTo>
                    <a:pt x="322" y="6028"/>
                  </a:moveTo>
                  <a:lnTo>
                    <a:pt x="0" y="7671"/>
                  </a:lnTo>
                  <a:lnTo>
                    <a:pt x="0" y="9254"/>
                  </a:lnTo>
                  <a:lnTo>
                    <a:pt x="215" y="10716"/>
                  </a:lnTo>
                  <a:lnTo>
                    <a:pt x="752" y="12116"/>
                  </a:lnTo>
                  <a:lnTo>
                    <a:pt x="1504" y="13455"/>
                  </a:lnTo>
                  <a:lnTo>
                    <a:pt x="2471" y="14673"/>
                  </a:lnTo>
                  <a:lnTo>
                    <a:pt x="3760" y="15769"/>
                  </a:lnTo>
                  <a:lnTo>
                    <a:pt x="5264" y="16743"/>
                  </a:lnTo>
                  <a:lnTo>
                    <a:pt x="5909" y="16439"/>
                  </a:lnTo>
                  <a:lnTo>
                    <a:pt x="2901" y="14064"/>
                  </a:lnTo>
                  <a:lnTo>
                    <a:pt x="1289" y="11446"/>
                  </a:lnTo>
                  <a:lnTo>
                    <a:pt x="859" y="8767"/>
                  </a:lnTo>
                  <a:lnTo>
                    <a:pt x="1182" y="6149"/>
                  </a:lnTo>
                  <a:lnTo>
                    <a:pt x="2041" y="3836"/>
                  </a:lnTo>
                  <a:lnTo>
                    <a:pt x="3008" y="1949"/>
                  </a:lnTo>
                  <a:lnTo>
                    <a:pt x="3868" y="731"/>
                  </a:lnTo>
                  <a:lnTo>
                    <a:pt x="4297" y="244"/>
                  </a:lnTo>
                  <a:lnTo>
                    <a:pt x="3545" y="0"/>
                  </a:lnTo>
                  <a:lnTo>
                    <a:pt x="3438" y="122"/>
                  </a:lnTo>
                  <a:lnTo>
                    <a:pt x="3223" y="487"/>
                  </a:lnTo>
                  <a:lnTo>
                    <a:pt x="2793" y="1035"/>
                  </a:lnTo>
                  <a:lnTo>
                    <a:pt x="2256" y="1766"/>
                  </a:lnTo>
                  <a:lnTo>
                    <a:pt x="1719" y="2679"/>
                  </a:lnTo>
                  <a:lnTo>
                    <a:pt x="1182" y="3653"/>
                  </a:lnTo>
                  <a:lnTo>
                    <a:pt x="752" y="4810"/>
                  </a:lnTo>
                  <a:lnTo>
                    <a:pt x="322" y="60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9" name="Shape 249"/>
            <p:cNvSpPr/>
            <p:nvPr/>
          </p:nvSpPr>
          <p:spPr>
            <a:xfrm>
              <a:off x="1646350" y="917800"/>
              <a:ext cx="91350" cy="51775"/>
            </a:xfrm>
            <a:custGeom>
              <a:avLst/>
              <a:gdLst/>
              <a:ahLst/>
              <a:cxnLst/>
              <a:rect l="0" t="0" r="0" b="0"/>
              <a:pathLst>
                <a:path w="3654" h="2071" extrusionOk="0">
                  <a:moveTo>
                    <a:pt x="1" y="1035"/>
                  </a:moveTo>
                  <a:lnTo>
                    <a:pt x="108" y="1401"/>
                  </a:lnTo>
                  <a:lnTo>
                    <a:pt x="538" y="1766"/>
                  </a:lnTo>
                  <a:lnTo>
                    <a:pt x="1075" y="2009"/>
                  </a:lnTo>
                  <a:lnTo>
                    <a:pt x="1827" y="2070"/>
                  </a:lnTo>
                  <a:lnTo>
                    <a:pt x="2472" y="2009"/>
                  </a:lnTo>
                  <a:lnTo>
                    <a:pt x="3116" y="1766"/>
                  </a:lnTo>
                  <a:lnTo>
                    <a:pt x="3546" y="1401"/>
                  </a:lnTo>
                  <a:lnTo>
                    <a:pt x="3654" y="1035"/>
                  </a:lnTo>
                  <a:lnTo>
                    <a:pt x="3546" y="670"/>
                  </a:lnTo>
                  <a:lnTo>
                    <a:pt x="3116" y="305"/>
                  </a:lnTo>
                  <a:lnTo>
                    <a:pt x="2472" y="61"/>
                  </a:lnTo>
                  <a:lnTo>
                    <a:pt x="1827" y="0"/>
                  </a:lnTo>
                  <a:lnTo>
                    <a:pt x="1075" y="61"/>
                  </a:lnTo>
                  <a:lnTo>
                    <a:pt x="538" y="305"/>
                  </a:lnTo>
                  <a:lnTo>
                    <a:pt x="108" y="670"/>
                  </a:lnTo>
                  <a:lnTo>
                    <a:pt x="1" y="10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50" name="Shape 250"/>
            <p:cNvSpPr/>
            <p:nvPr/>
          </p:nvSpPr>
          <p:spPr>
            <a:xfrm>
              <a:off x="1665150" y="929975"/>
              <a:ext cx="51075" cy="28950"/>
            </a:xfrm>
            <a:custGeom>
              <a:avLst/>
              <a:gdLst/>
              <a:ahLst/>
              <a:cxnLst/>
              <a:rect l="0" t="0" r="0" b="0"/>
              <a:pathLst>
                <a:path w="2043" h="1158" extrusionOk="0">
                  <a:moveTo>
                    <a:pt x="1" y="548"/>
                  </a:moveTo>
                  <a:lnTo>
                    <a:pt x="108" y="305"/>
                  </a:lnTo>
                  <a:lnTo>
                    <a:pt x="323" y="183"/>
                  </a:lnTo>
                  <a:lnTo>
                    <a:pt x="646" y="61"/>
                  </a:lnTo>
                  <a:lnTo>
                    <a:pt x="1075" y="0"/>
                  </a:lnTo>
                  <a:lnTo>
                    <a:pt x="1505" y="61"/>
                  </a:lnTo>
                  <a:lnTo>
                    <a:pt x="1720" y="183"/>
                  </a:lnTo>
                  <a:lnTo>
                    <a:pt x="1935" y="305"/>
                  </a:lnTo>
                  <a:lnTo>
                    <a:pt x="2042" y="548"/>
                  </a:lnTo>
                  <a:lnTo>
                    <a:pt x="1935" y="792"/>
                  </a:lnTo>
                  <a:lnTo>
                    <a:pt x="1720" y="975"/>
                  </a:lnTo>
                  <a:lnTo>
                    <a:pt x="1505" y="1096"/>
                  </a:lnTo>
                  <a:lnTo>
                    <a:pt x="1075" y="1157"/>
                  </a:lnTo>
                  <a:lnTo>
                    <a:pt x="646" y="1096"/>
                  </a:lnTo>
                  <a:lnTo>
                    <a:pt x="323" y="975"/>
                  </a:lnTo>
                  <a:lnTo>
                    <a:pt x="108" y="792"/>
                  </a:lnTo>
                  <a:lnTo>
                    <a:pt x="1" y="54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51" name="Shape 251"/>
            <p:cNvSpPr/>
            <p:nvPr/>
          </p:nvSpPr>
          <p:spPr>
            <a:xfrm>
              <a:off x="1603400" y="1068475"/>
              <a:ext cx="102075" cy="57875"/>
            </a:xfrm>
            <a:custGeom>
              <a:avLst/>
              <a:gdLst/>
              <a:ahLst/>
              <a:cxnLst/>
              <a:rect l="0" t="0" r="0" b="0"/>
              <a:pathLst>
                <a:path w="4083" h="2315" extrusionOk="0">
                  <a:moveTo>
                    <a:pt x="0" y="1158"/>
                  </a:moveTo>
                  <a:lnTo>
                    <a:pt x="215" y="1584"/>
                  </a:lnTo>
                  <a:lnTo>
                    <a:pt x="645" y="1949"/>
                  </a:lnTo>
                  <a:lnTo>
                    <a:pt x="1289" y="2193"/>
                  </a:lnTo>
                  <a:lnTo>
                    <a:pt x="2041" y="2314"/>
                  </a:lnTo>
                  <a:lnTo>
                    <a:pt x="2901" y="2193"/>
                  </a:lnTo>
                  <a:lnTo>
                    <a:pt x="3545" y="1949"/>
                  </a:lnTo>
                  <a:lnTo>
                    <a:pt x="3975" y="1584"/>
                  </a:lnTo>
                  <a:lnTo>
                    <a:pt x="4082" y="1158"/>
                  </a:lnTo>
                  <a:lnTo>
                    <a:pt x="3975" y="670"/>
                  </a:lnTo>
                  <a:lnTo>
                    <a:pt x="3545" y="305"/>
                  </a:lnTo>
                  <a:lnTo>
                    <a:pt x="2901" y="62"/>
                  </a:lnTo>
                  <a:lnTo>
                    <a:pt x="2041" y="1"/>
                  </a:lnTo>
                  <a:lnTo>
                    <a:pt x="1289" y="62"/>
                  </a:lnTo>
                  <a:lnTo>
                    <a:pt x="645" y="305"/>
                  </a:lnTo>
                  <a:lnTo>
                    <a:pt x="215" y="670"/>
                  </a:lnTo>
                  <a:lnTo>
                    <a:pt x="0" y="115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52" name="Shape 252"/>
            <p:cNvSpPr/>
            <p:nvPr/>
          </p:nvSpPr>
          <p:spPr>
            <a:xfrm>
              <a:off x="1624875" y="1079125"/>
              <a:ext cx="61800" cy="35050"/>
            </a:xfrm>
            <a:custGeom>
              <a:avLst/>
              <a:gdLst/>
              <a:ahLst/>
              <a:cxnLst/>
              <a:rect l="0" t="0" r="0" b="0"/>
              <a:pathLst>
                <a:path w="2472" h="1402" extrusionOk="0">
                  <a:moveTo>
                    <a:pt x="1" y="732"/>
                  </a:moveTo>
                  <a:lnTo>
                    <a:pt x="108" y="488"/>
                  </a:lnTo>
                  <a:lnTo>
                    <a:pt x="323" y="244"/>
                  </a:lnTo>
                  <a:lnTo>
                    <a:pt x="753" y="62"/>
                  </a:lnTo>
                  <a:lnTo>
                    <a:pt x="1182" y="1"/>
                  </a:lnTo>
                  <a:lnTo>
                    <a:pt x="1719" y="62"/>
                  </a:lnTo>
                  <a:lnTo>
                    <a:pt x="2149" y="244"/>
                  </a:lnTo>
                  <a:lnTo>
                    <a:pt x="2364" y="488"/>
                  </a:lnTo>
                  <a:lnTo>
                    <a:pt x="2471" y="732"/>
                  </a:lnTo>
                  <a:lnTo>
                    <a:pt x="2364" y="975"/>
                  </a:lnTo>
                  <a:lnTo>
                    <a:pt x="2149" y="1219"/>
                  </a:lnTo>
                  <a:lnTo>
                    <a:pt x="1719" y="1340"/>
                  </a:lnTo>
                  <a:lnTo>
                    <a:pt x="1182" y="1401"/>
                  </a:lnTo>
                  <a:lnTo>
                    <a:pt x="753" y="1340"/>
                  </a:lnTo>
                  <a:lnTo>
                    <a:pt x="323" y="1219"/>
                  </a:lnTo>
                  <a:lnTo>
                    <a:pt x="108" y="975"/>
                  </a:lnTo>
                  <a:lnTo>
                    <a:pt x="1" y="7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53" name="Shape 253"/>
            <p:cNvSpPr/>
            <p:nvPr/>
          </p:nvSpPr>
          <p:spPr>
            <a:xfrm>
              <a:off x="1697400" y="1219175"/>
              <a:ext cx="80600" cy="45675"/>
            </a:xfrm>
            <a:custGeom>
              <a:avLst/>
              <a:gdLst/>
              <a:ahLst/>
              <a:cxnLst/>
              <a:rect l="0" t="0" r="0" b="0"/>
              <a:pathLst>
                <a:path w="3224" h="1827" extrusionOk="0">
                  <a:moveTo>
                    <a:pt x="0" y="913"/>
                  </a:moveTo>
                  <a:lnTo>
                    <a:pt x="108" y="1279"/>
                  </a:lnTo>
                  <a:lnTo>
                    <a:pt x="430" y="1522"/>
                  </a:lnTo>
                  <a:lnTo>
                    <a:pt x="967" y="1766"/>
                  </a:lnTo>
                  <a:lnTo>
                    <a:pt x="1612" y="1827"/>
                  </a:lnTo>
                  <a:lnTo>
                    <a:pt x="2256" y="1766"/>
                  </a:lnTo>
                  <a:lnTo>
                    <a:pt x="2793" y="1522"/>
                  </a:lnTo>
                  <a:lnTo>
                    <a:pt x="3116" y="1279"/>
                  </a:lnTo>
                  <a:lnTo>
                    <a:pt x="3223" y="913"/>
                  </a:lnTo>
                  <a:lnTo>
                    <a:pt x="3116" y="548"/>
                  </a:lnTo>
                  <a:lnTo>
                    <a:pt x="2793" y="244"/>
                  </a:lnTo>
                  <a:lnTo>
                    <a:pt x="2256" y="61"/>
                  </a:lnTo>
                  <a:lnTo>
                    <a:pt x="1612" y="0"/>
                  </a:lnTo>
                  <a:lnTo>
                    <a:pt x="967" y="61"/>
                  </a:lnTo>
                  <a:lnTo>
                    <a:pt x="430" y="244"/>
                  </a:lnTo>
                  <a:lnTo>
                    <a:pt x="108" y="548"/>
                  </a:lnTo>
                  <a:lnTo>
                    <a:pt x="0" y="9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54" name="Shape 254"/>
            <p:cNvSpPr/>
            <p:nvPr/>
          </p:nvSpPr>
          <p:spPr>
            <a:xfrm>
              <a:off x="1716200" y="1229825"/>
              <a:ext cx="40300" cy="24375"/>
            </a:xfrm>
            <a:custGeom>
              <a:avLst/>
              <a:gdLst/>
              <a:ahLst/>
              <a:cxnLst/>
              <a:rect l="0" t="0" r="0" b="0"/>
              <a:pathLst>
                <a:path w="1612" h="975" extrusionOk="0">
                  <a:moveTo>
                    <a:pt x="0" y="487"/>
                  </a:moveTo>
                  <a:lnTo>
                    <a:pt x="108" y="305"/>
                  </a:lnTo>
                  <a:lnTo>
                    <a:pt x="322" y="122"/>
                  </a:lnTo>
                  <a:lnTo>
                    <a:pt x="537" y="61"/>
                  </a:lnTo>
                  <a:lnTo>
                    <a:pt x="860" y="0"/>
                  </a:lnTo>
                  <a:lnTo>
                    <a:pt x="1182" y="61"/>
                  </a:lnTo>
                  <a:lnTo>
                    <a:pt x="1397" y="122"/>
                  </a:lnTo>
                  <a:lnTo>
                    <a:pt x="1504" y="305"/>
                  </a:lnTo>
                  <a:lnTo>
                    <a:pt x="1612" y="487"/>
                  </a:lnTo>
                  <a:lnTo>
                    <a:pt x="1504" y="670"/>
                  </a:lnTo>
                  <a:lnTo>
                    <a:pt x="1397" y="792"/>
                  </a:lnTo>
                  <a:lnTo>
                    <a:pt x="1182" y="914"/>
                  </a:lnTo>
                  <a:lnTo>
                    <a:pt x="860" y="974"/>
                  </a:lnTo>
                  <a:lnTo>
                    <a:pt x="537" y="914"/>
                  </a:lnTo>
                  <a:lnTo>
                    <a:pt x="322" y="792"/>
                  </a:lnTo>
                  <a:lnTo>
                    <a:pt x="108" y="670"/>
                  </a:lnTo>
                  <a:lnTo>
                    <a:pt x="0" y="48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55" name="Shape 255"/>
            <p:cNvSpPr/>
            <p:nvPr/>
          </p:nvSpPr>
          <p:spPr>
            <a:xfrm>
              <a:off x="1420750" y="1248075"/>
              <a:ext cx="233700" cy="39600"/>
            </a:xfrm>
            <a:custGeom>
              <a:avLst/>
              <a:gdLst/>
              <a:ahLst/>
              <a:cxnLst/>
              <a:rect l="0" t="0" r="0" b="0"/>
              <a:pathLst>
                <a:path w="9348" h="1584" extrusionOk="0">
                  <a:moveTo>
                    <a:pt x="1" y="1"/>
                  </a:moveTo>
                  <a:lnTo>
                    <a:pt x="9025" y="914"/>
                  </a:lnTo>
                  <a:lnTo>
                    <a:pt x="9347" y="158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56" name="Shape 256"/>
            <p:cNvSpPr/>
            <p:nvPr/>
          </p:nvSpPr>
          <p:spPr>
            <a:xfrm>
              <a:off x="1705450" y="1254175"/>
              <a:ext cx="214875" cy="74600"/>
            </a:xfrm>
            <a:custGeom>
              <a:avLst/>
              <a:gdLst/>
              <a:ahLst/>
              <a:cxnLst/>
              <a:rect l="0" t="0" r="0" b="0"/>
              <a:pathLst>
                <a:path w="8595" h="2984" extrusionOk="0">
                  <a:moveTo>
                    <a:pt x="0" y="1583"/>
                  </a:moveTo>
                  <a:lnTo>
                    <a:pt x="8595" y="0"/>
                  </a:lnTo>
                  <a:lnTo>
                    <a:pt x="860" y="2984"/>
                  </a:lnTo>
                  <a:lnTo>
                    <a:pt x="0" y="15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57" name="Shape 257"/>
            <p:cNvSpPr/>
            <p:nvPr/>
          </p:nvSpPr>
          <p:spPr>
            <a:xfrm>
              <a:off x="1318700" y="910175"/>
              <a:ext cx="265925" cy="24400"/>
            </a:xfrm>
            <a:custGeom>
              <a:avLst/>
              <a:gdLst/>
              <a:ahLst/>
              <a:cxnLst/>
              <a:rect l="0" t="0" r="0" b="0"/>
              <a:pathLst>
                <a:path w="10637" h="976" extrusionOk="0">
                  <a:moveTo>
                    <a:pt x="0" y="975"/>
                  </a:moveTo>
                  <a:lnTo>
                    <a:pt x="215" y="914"/>
                  </a:lnTo>
                  <a:lnTo>
                    <a:pt x="860" y="732"/>
                  </a:lnTo>
                  <a:lnTo>
                    <a:pt x="1827" y="488"/>
                  </a:lnTo>
                  <a:lnTo>
                    <a:pt x="3223" y="244"/>
                  </a:lnTo>
                  <a:lnTo>
                    <a:pt x="4727" y="62"/>
                  </a:lnTo>
                  <a:lnTo>
                    <a:pt x="6554" y="1"/>
                  </a:lnTo>
                  <a:lnTo>
                    <a:pt x="8595" y="62"/>
                  </a:lnTo>
                  <a:lnTo>
                    <a:pt x="10636" y="305"/>
                  </a:lnTo>
                  <a:lnTo>
                    <a:pt x="0" y="97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58" name="Shape 258"/>
            <p:cNvSpPr/>
            <p:nvPr/>
          </p:nvSpPr>
          <p:spPr>
            <a:xfrm>
              <a:off x="1055500" y="1587500"/>
              <a:ext cx="743975" cy="179625"/>
            </a:xfrm>
            <a:custGeom>
              <a:avLst/>
              <a:gdLst/>
              <a:ahLst/>
              <a:cxnLst/>
              <a:rect l="0" t="0" r="0" b="0"/>
              <a:pathLst>
                <a:path w="29759" h="7185" extrusionOk="0">
                  <a:moveTo>
                    <a:pt x="18263" y="1158"/>
                  </a:moveTo>
                  <a:lnTo>
                    <a:pt x="19553" y="3288"/>
                  </a:lnTo>
                  <a:lnTo>
                    <a:pt x="16652" y="3288"/>
                  </a:lnTo>
                  <a:lnTo>
                    <a:pt x="11710" y="3958"/>
                  </a:lnTo>
                  <a:lnTo>
                    <a:pt x="11173" y="4019"/>
                  </a:lnTo>
                  <a:lnTo>
                    <a:pt x="9776" y="4141"/>
                  </a:lnTo>
                  <a:lnTo>
                    <a:pt x="7843" y="4445"/>
                  </a:lnTo>
                  <a:lnTo>
                    <a:pt x="5694" y="4750"/>
                  </a:lnTo>
                  <a:lnTo>
                    <a:pt x="3545" y="5176"/>
                  </a:lnTo>
                  <a:lnTo>
                    <a:pt x="1612" y="5724"/>
                  </a:lnTo>
                  <a:lnTo>
                    <a:pt x="430" y="6272"/>
                  </a:lnTo>
                  <a:lnTo>
                    <a:pt x="0" y="6941"/>
                  </a:lnTo>
                  <a:lnTo>
                    <a:pt x="12570" y="7185"/>
                  </a:lnTo>
                  <a:lnTo>
                    <a:pt x="12892" y="7063"/>
                  </a:lnTo>
                  <a:lnTo>
                    <a:pt x="13859" y="6881"/>
                  </a:lnTo>
                  <a:lnTo>
                    <a:pt x="15255" y="6576"/>
                  </a:lnTo>
                  <a:lnTo>
                    <a:pt x="16759" y="6333"/>
                  </a:lnTo>
                  <a:lnTo>
                    <a:pt x="18478" y="6150"/>
                  </a:lnTo>
                  <a:lnTo>
                    <a:pt x="19982" y="6211"/>
                  </a:lnTo>
                  <a:lnTo>
                    <a:pt x="21164" y="6515"/>
                  </a:lnTo>
                  <a:lnTo>
                    <a:pt x="21916" y="7185"/>
                  </a:lnTo>
                  <a:lnTo>
                    <a:pt x="29759" y="6941"/>
                  </a:lnTo>
                  <a:lnTo>
                    <a:pt x="29329" y="5602"/>
                  </a:lnTo>
                  <a:lnTo>
                    <a:pt x="27288" y="5358"/>
                  </a:lnTo>
                  <a:lnTo>
                    <a:pt x="27288" y="5237"/>
                  </a:lnTo>
                  <a:lnTo>
                    <a:pt x="27288" y="4932"/>
                  </a:lnTo>
                  <a:lnTo>
                    <a:pt x="27073" y="4567"/>
                  </a:lnTo>
                  <a:lnTo>
                    <a:pt x="26858" y="4080"/>
                  </a:lnTo>
                  <a:lnTo>
                    <a:pt x="26428" y="3654"/>
                  </a:lnTo>
                  <a:lnTo>
                    <a:pt x="25891" y="3288"/>
                  </a:lnTo>
                  <a:lnTo>
                    <a:pt x="25032" y="3045"/>
                  </a:lnTo>
                  <a:lnTo>
                    <a:pt x="23957" y="3045"/>
                  </a:lnTo>
                  <a:lnTo>
                    <a:pt x="22776" y="1"/>
                  </a:lnTo>
                  <a:lnTo>
                    <a:pt x="18263" y="115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59" name="Shape 259"/>
            <p:cNvSpPr/>
            <p:nvPr/>
          </p:nvSpPr>
          <p:spPr>
            <a:xfrm>
              <a:off x="2054600" y="1599675"/>
              <a:ext cx="550600" cy="225300"/>
            </a:xfrm>
            <a:custGeom>
              <a:avLst/>
              <a:gdLst/>
              <a:ahLst/>
              <a:cxnLst/>
              <a:rect l="0" t="0" r="0" b="0"/>
              <a:pathLst>
                <a:path w="22024" h="9012" extrusionOk="0">
                  <a:moveTo>
                    <a:pt x="430" y="1"/>
                  </a:moveTo>
                  <a:lnTo>
                    <a:pt x="1182" y="2801"/>
                  </a:lnTo>
                  <a:lnTo>
                    <a:pt x="967" y="2984"/>
                  </a:lnTo>
                  <a:lnTo>
                    <a:pt x="430" y="3349"/>
                  </a:lnTo>
                  <a:lnTo>
                    <a:pt x="0" y="3958"/>
                  </a:lnTo>
                  <a:lnTo>
                    <a:pt x="0" y="4628"/>
                  </a:lnTo>
                  <a:lnTo>
                    <a:pt x="0" y="6454"/>
                  </a:lnTo>
                  <a:lnTo>
                    <a:pt x="4513" y="7185"/>
                  </a:lnTo>
                  <a:lnTo>
                    <a:pt x="4835" y="6820"/>
                  </a:lnTo>
                  <a:lnTo>
                    <a:pt x="5587" y="6150"/>
                  </a:lnTo>
                  <a:lnTo>
                    <a:pt x="6339" y="5906"/>
                  </a:lnTo>
                  <a:lnTo>
                    <a:pt x="6876" y="6698"/>
                  </a:lnTo>
                  <a:lnTo>
                    <a:pt x="6876" y="6820"/>
                  </a:lnTo>
                  <a:lnTo>
                    <a:pt x="6983" y="7063"/>
                  </a:lnTo>
                  <a:lnTo>
                    <a:pt x="7306" y="7429"/>
                  </a:lnTo>
                  <a:lnTo>
                    <a:pt x="8058" y="7855"/>
                  </a:lnTo>
                  <a:lnTo>
                    <a:pt x="9454" y="8281"/>
                  </a:lnTo>
                  <a:lnTo>
                    <a:pt x="11603" y="8646"/>
                  </a:lnTo>
                  <a:lnTo>
                    <a:pt x="14611" y="8890"/>
                  </a:lnTo>
                  <a:lnTo>
                    <a:pt x="18801" y="9011"/>
                  </a:lnTo>
                  <a:lnTo>
                    <a:pt x="22024" y="7855"/>
                  </a:lnTo>
                  <a:lnTo>
                    <a:pt x="21916" y="7672"/>
                  </a:lnTo>
                  <a:lnTo>
                    <a:pt x="21594" y="7307"/>
                  </a:lnTo>
                  <a:lnTo>
                    <a:pt x="21057" y="6698"/>
                  </a:lnTo>
                  <a:lnTo>
                    <a:pt x="20090" y="6028"/>
                  </a:lnTo>
                  <a:lnTo>
                    <a:pt x="18693" y="5359"/>
                  </a:lnTo>
                  <a:lnTo>
                    <a:pt x="16760" y="4811"/>
                  </a:lnTo>
                  <a:lnTo>
                    <a:pt x="14181" y="4445"/>
                  </a:lnTo>
                  <a:lnTo>
                    <a:pt x="11066" y="4384"/>
                  </a:lnTo>
                  <a:lnTo>
                    <a:pt x="8595" y="2801"/>
                  </a:lnTo>
                  <a:lnTo>
                    <a:pt x="5694" y="2558"/>
                  </a:lnTo>
                  <a:lnTo>
                    <a:pt x="6124" y="488"/>
                  </a:lnTo>
                  <a:lnTo>
                    <a:pt x="43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0" name="Shape 260"/>
            <p:cNvSpPr/>
            <p:nvPr/>
          </p:nvSpPr>
          <p:spPr>
            <a:xfrm>
              <a:off x="768125" y="703175"/>
              <a:ext cx="440475" cy="237475"/>
            </a:xfrm>
            <a:custGeom>
              <a:avLst/>
              <a:gdLst/>
              <a:ahLst/>
              <a:cxnLst/>
              <a:rect l="0" t="0" r="0" b="0"/>
              <a:pathLst>
                <a:path w="17619" h="9499" extrusionOk="0">
                  <a:moveTo>
                    <a:pt x="10313" y="9499"/>
                  </a:moveTo>
                  <a:lnTo>
                    <a:pt x="0" y="4628"/>
                  </a:lnTo>
                  <a:lnTo>
                    <a:pt x="4083" y="1158"/>
                  </a:lnTo>
                  <a:lnTo>
                    <a:pt x="11495" y="1"/>
                  </a:lnTo>
                  <a:lnTo>
                    <a:pt x="17619" y="4628"/>
                  </a:lnTo>
                  <a:lnTo>
                    <a:pt x="10313" y="949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1" name="Shape 261"/>
            <p:cNvSpPr/>
            <p:nvPr/>
          </p:nvSpPr>
          <p:spPr>
            <a:xfrm>
              <a:off x="647250" y="484000"/>
              <a:ext cx="408275" cy="270950"/>
            </a:xfrm>
            <a:custGeom>
              <a:avLst/>
              <a:gdLst/>
              <a:ahLst/>
              <a:cxnLst/>
              <a:rect l="0" t="0" r="0" b="0"/>
              <a:pathLst>
                <a:path w="16331" h="10838" extrusionOk="0">
                  <a:moveTo>
                    <a:pt x="11711" y="62"/>
                  </a:moveTo>
                  <a:lnTo>
                    <a:pt x="1" y="2923"/>
                  </a:lnTo>
                  <a:lnTo>
                    <a:pt x="3653" y="8585"/>
                  </a:lnTo>
                  <a:lnTo>
                    <a:pt x="7306" y="10838"/>
                  </a:lnTo>
                  <a:lnTo>
                    <a:pt x="12570" y="9316"/>
                  </a:lnTo>
                  <a:lnTo>
                    <a:pt x="12355" y="8646"/>
                  </a:lnTo>
                  <a:lnTo>
                    <a:pt x="11926" y="7063"/>
                  </a:lnTo>
                  <a:lnTo>
                    <a:pt x="11496" y="5480"/>
                  </a:lnTo>
                  <a:lnTo>
                    <a:pt x="11281" y="4689"/>
                  </a:lnTo>
                  <a:lnTo>
                    <a:pt x="11603" y="4567"/>
                  </a:lnTo>
                  <a:lnTo>
                    <a:pt x="12248" y="4323"/>
                  </a:lnTo>
                  <a:lnTo>
                    <a:pt x="13000" y="4019"/>
                  </a:lnTo>
                  <a:lnTo>
                    <a:pt x="13967" y="3715"/>
                  </a:lnTo>
                  <a:lnTo>
                    <a:pt x="14826" y="3349"/>
                  </a:lnTo>
                  <a:lnTo>
                    <a:pt x="15578" y="3106"/>
                  </a:lnTo>
                  <a:lnTo>
                    <a:pt x="16115" y="2862"/>
                  </a:lnTo>
                  <a:lnTo>
                    <a:pt x="16330" y="2801"/>
                  </a:lnTo>
                  <a:lnTo>
                    <a:pt x="11926" y="1"/>
                  </a:lnTo>
                  <a:lnTo>
                    <a:pt x="11711" y="6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2" name="Shape 262"/>
            <p:cNvSpPr/>
            <p:nvPr/>
          </p:nvSpPr>
          <p:spPr>
            <a:xfrm>
              <a:off x="666050" y="494650"/>
              <a:ext cx="367975" cy="249650"/>
            </a:xfrm>
            <a:custGeom>
              <a:avLst/>
              <a:gdLst/>
              <a:ahLst/>
              <a:cxnLst/>
              <a:rect l="0" t="0" r="0" b="0"/>
              <a:pathLst>
                <a:path w="14719" h="9986" extrusionOk="0">
                  <a:moveTo>
                    <a:pt x="10959" y="1"/>
                  </a:moveTo>
                  <a:lnTo>
                    <a:pt x="11174" y="123"/>
                  </a:lnTo>
                  <a:lnTo>
                    <a:pt x="11603" y="366"/>
                  </a:lnTo>
                  <a:lnTo>
                    <a:pt x="12248" y="732"/>
                  </a:lnTo>
                  <a:lnTo>
                    <a:pt x="12892" y="1097"/>
                  </a:lnTo>
                  <a:lnTo>
                    <a:pt x="13430" y="1523"/>
                  </a:lnTo>
                  <a:lnTo>
                    <a:pt x="14074" y="1888"/>
                  </a:lnTo>
                  <a:lnTo>
                    <a:pt x="14504" y="2132"/>
                  </a:lnTo>
                  <a:lnTo>
                    <a:pt x="14719" y="2314"/>
                  </a:lnTo>
                  <a:lnTo>
                    <a:pt x="14396" y="2436"/>
                  </a:lnTo>
                  <a:lnTo>
                    <a:pt x="13752" y="2680"/>
                  </a:lnTo>
                  <a:lnTo>
                    <a:pt x="13000" y="2923"/>
                  </a:lnTo>
                  <a:lnTo>
                    <a:pt x="12248" y="3289"/>
                  </a:lnTo>
                  <a:lnTo>
                    <a:pt x="11388" y="3593"/>
                  </a:lnTo>
                  <a:lnTo>
                    <a:pt x="10636" y="3837"/>
                  </a:lnTo>
                  <a:lnTo>
                    <a:pt x="10207" y="4019"/>
                  </a:lnTo>
                  <a:lnTo>
                    <a:pt x="9992" y="4080"/>
                  </a:lnTo>
                  <a:lnTo>
                    <a:pt x="10207" y="4750"/>
                  </a:lnTo>
                  <a:lnTo>
                    <a:pt x="10529" y="6333"/>
                  </a:lnTo>
                  <a:lnTo>
                    <a:pt x="10959" y="7916"/>
                  </a:lnTo>
                  <a:lnTo>
                    <a:pt x="11174" y="8707"/>
                  </a:lnTo>
                  <a:lnTo>
                    <a:pt x="10851" y="8768"/>
                  </a:lnTo>
                  <a:lnTo>
                    <a:pt x="10422" y="8951"/>
                  </a:lnTo>
                  <a:lnTo>
                    <a:pt x="9670" y="9133"/>
                  </a:lnTo>
                  <a:lnTo>
                    <a:pt x="8918" y="9377"/>
                  </a:lnTo>
                  <a:lnTo>
                    <a:pt x="8166" y="9560"/>
                  </a:lnTo>
                  <a:lnTo>
                    <a:pt x="7414" y="9803"/>
                  </a:lnTo>
                  <a:lnTo>
                    <a:pt x="6984" y="9925"/>
                  </a:lnTo>
                  <a:lnTo>
                    <a:pt x="6661" y="9986"/>
                  </a:lnTo>
                  <a:lnTo>
                    <a:pt x="6447" y="9864"/>
                  </a:lnTo>
                  <a:lnTo>
                    <a:pt x="6017" y="9620"/>
                  </a:lnTo>
                  <a:lnTo>
                    <a:pt x="5480" y="9316"/>
                  </a:lnTo>
                  <a:lnTo>
                    <a:pt x="4943" y="8951"/>
                  </a:lnTo>
                  <a:lnTo>
                    <a:pt x="4298" y="8585"/>
                  </a:lnTo>
                  <a:lnTo>
                    <a:pt x="3868" y="8281"/>
                  </a:lnTo>
                  <a:lnTo>
                    <a:pt x="3439" y="8098"/>
                  </a:lnTo>
                  <a:lnTo>
                    <a:pt x="3331" y="7977"/>
                  </a:lnTo>
                  <a:lnTo>
                    <a:pt x="3224" y="7733"/>
                  </a:lnTo>
                  <a:lnTo>
                    <a:pt x="2794" y="7185"/>
                  </a:lnTo>
                  <a:lnTo>
                    <a:pt x="2257" y="6333"/>
                  </a:lnTo>
                  <a:lnTo>
                    <a:pt x="1720" y="5359"/>
                  </a:lnTo>
                  <a:lnTo>
                    <a:pt x="1075" y="4445"/>
                  </a:lnTo>
                  <a:lnTo>
                    <a:pt x="538" y="3593"/>
                  </a:lnTo>
                  <a:lnTo>
                    <a:pt x="216" y="2923"/>
                  </a:lnTo>
                  <a:lnTo>
                    <a:pt x="1" y="2619"/>
                  </a:lnTo>
                  <a:lnTo>
                    <a:pt x="538" y="2497"/>
                  </a:lnTo>
                  <a:lnTo>
                    <a:pt x="1827" y="2193"/>
                  </a:lnTo>
                  <a:lnTo>
                    <a:pt x="3546" y="1767"/>
                  </a:lnTo>
                  <a:lnTo>
                    <a:pt x="5480" y="1279"/>
                  </a:lnTo>
                  <a:lnTo>
                    <a:pt x="7414" y="853"/>
                  </a:lnTo>
                  <a:lnTo>
                    <a:pt x="9132" y="427"/>
                  </a:lnTo>
                  <a:lnTo>
                    <a:pt x="10422" y="123"/>
                  </a:lnTo>
                  <a:lnTo>
                    <a:pt x="1095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3" name="Shape 263"/>
            <p:cNvSpPr/>
            <p:nvPr/>
          </p:nvSpPr>
          <p:spPr>
            <a:xfrm>
              <a:off x="655325" y="555550"/>
              <a:ext cx="268600" cy="45675"/>
            </a:xfrm>
            <a:custGeom>
              <a:avLst/>
              <a:gdLst/>
              <a:ahLst/>
              <a:cxnLst/>
              <a:rect l="0" t="0" r="0" b="0"/>
              <a:pathLst>
                <a:path w="10744" h="1827" extrusionOk="0">
                  <a:moveTo>
                    <a:pt x="0" y="244"/>
                  </a:moveTo>
                  <a:lnTo>
                    <a:pt x="10636" y="1827"/>
                  </a:lnTo>
                  <a:lnTo>
                    <a:pt x="10743" y="1644"/>
                  </a:lnTo>
                  <a:lnTo>
                    <a:pt x="108" y="0"/>
                  </a:lnTo>
                  <a:lnTo>
                    <a:pt x="0" y="2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4" name="Shape 264"/>
            <p:cNvSpPr/>
            <p:nvPr/>
          </p:nvSpPr>
          <p:spPr>
            <a:xfrm>
              <a:off x="746625" y="515975"/>
              <a:ext cx="217575" cy="56325"/>
            </a:xfrm>
            <a:custGeom>
              <a:avLst/>
              <a:gdLst/>
              <a:ahLst/>
              <a:cxnLst/>
              <a:rect l="0" t="0" r="0" b="0"/>
              <a:pathLst>
                <a:path w="8703" h="2253" extrusionOk="0">
                  <a:moveTo>
                    <a:pt x="1" y="2070"/>
                  </a:moveTo>
                  <a:lnTo>
                    <a:pt x="108" y="2253"/>
                  </a:lnTo>
                  <a:lnTo>
                    <a:pt x="8703" y="183"/>
                  </a:lnTo>
                  <a:lnTo>
                    <a:pt x="8595" y="0"/>
                  </a:lnTo>
                  <a:lnTo>
                    <a:pt x="1" y="207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5" name="Shape 265"/>
            <p:cNvSpPr/>
            <p:nvPr/>
          </p:nvSpPr>
          <p:spPr>
            <a:xfrm>
              <a:off x="848700" y="538800"/>
              <a:ext cx="147725" cy="45675"/>
            </a:xfrm>
            <a:custGeom>
              <a:avLst/>
              <a:gdLst/>
              <a:ahLst/>
              <a:cxnLst/>
              <a:rect l="0" t="0" r="0" b="0"/>
              <a:pathLst>
                <a:path w="5909" h="1827" extrusionOk="0">
                  <a:moveTo>
                    <a:pt x="0" y="1644"/>
                  </a:moveTo>
                  <a:lnTo>
                    <a:pt x="215" y="1827"/>
                  </a:lnTo>
                  <a:lnTo>
                    <a:pt x="5909" y="183"/>
                  </a:lnTo>
                  <a:lnTo>
                    <a:pt x="5694" y="1"/>
                  </a:lnTo>
                  <a:lnTo>
                    <a:pt x="0" y="16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6" name="Shape 266"/>
            <p:cNvSpPr/>
            <p:nvPr/>
          </p:nvSpPr>
          <p:spPr>
            <a:xfrm>
              <a:off x="2280200" y="1277000"/>
              <a:ext cx="273975" cy="53300"/>
            </a:xfrm>
            <a:custGeom>
              <a:avLst/>
              <a:gdLst/>
              <a:ahLst/>
              <a:cxnLst/>
              <a:rect l="0" t="0" r="0" b="0"/>
              <a:pathLst>
                <a:path w="10959" h="2132" extrusionOk="0">
                  <a:moveTo>
                    <a:pt x="1" y="1"/>
                  </a:moveTo>
                  <a:lnTo>
                    <a:pt x="323" y="122"/>
                  </a:lnTo>
                  <a:lnTo>
                    <a:pt x="1290" y="366"/>
                  </a:lnTo>
                  <a:lnTo>
                    <a:pt x="2579" y="670"/>
                  </a:lnTo>
                  <a:lnTo>
                    <a:pt x="4298" y="975"/>
                  </a:lnTo>
                  <a:lnTo>
                    <a:pt x="6124" y="1157"/>
                  </a:lnTo>
                  <a:lnTo>
                    <a:pt x="7843" y="1279"/>
                  </a:lnTo>
                  <a:lnTo>
                    <a:pt x="9562" y="1097"/>
                  </a:lnTo>
                  <a:lnTo>
                    <a:pt x="10959" y="670"/>
                  </a:lnTo>
                  <a:lnTo>
                    <a:pt x="10636" y="792"/>
                  </a:lnTo>
                  <a:lnTo>
                    <a:pt x="9884" y="1157"/>
                  </a:lnTo>
                  <a:lnTo>
                    <a:pt x="8702" y="1645"/>
                  </a:lnTo>
                  <a:lnTo>
                    <a:pt x="7091" y="1949"/>
                  </a:lnTo>
                  <a:lnTo>
                    <a:pt x="5372" y="2132"/>
                  </a:lnTo>
                  <a:lnTo>
                    <a:pt x="3546" y="1949"/>
                  </a:lnTo>
                  <a:lnTo>
                    <a:pt x="1719" y="12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7" name="Shape 267"/>
            <p:cNvSpPr/>
            <p:nvPr/>
          </p:nvSpPr>
          <p:spPr>
            <a:xfrm>
              <a:off x="1393900" y="462700"/>
              <a:ext cx="977650" cy="182675"/>
            </a:xfrm>
            <a:custGeom>
              <a:avLst/>
              <a:gdLst/>
              <a:ahLst/>
              <a:cxnLst/>
              <a:rect l="0" t="0" r="0" b="0"/>
              <a:pathLst>
                <a:path w="39106" h="7307" extrusionOk="0">
                  <a:moveTo>
                    <a:pt x="538" y="974"/>
                  </a:moveTo>
                  <a:lnTo>
                    <a:pt x="430" y="1157"/>
                  </a:lnTo>
                  <a:lnTo>
                    <a:pt x="215" y="1583"/>
                  </a:lnTo>
                  <a:lnTo>
                    <a:pt x="0" y="2253"/>
                  </a:lnTo>
                  <a:lnTo>
                    <a:pt x="0" y="3105"/>
                  </a:lnTo>
                  <a:lnTo>
                    <a:pt x="215" y="3958"/>
                  </a:lnTo>
                  <a:lnTo>
                    <a:pt x="860" y="4810"/>
                  </a:lnTo>
                  <a:lnTo>
                    <a:pt x="2042" y="5602"/>
                  </a:lnTo>
                  <a:lnTo>
                    <a:pt x="3868" y="6210"/>
                  </a:lnTo>
                  <a:lnTo>
                    <a:pt x="4083" y="6210"/>
                  </a:lnTo>
                  <a:lnTo>
                    <a:pt x="4727" y="6332"/>
                  </a:lnTo>
                  <a:lnTo>
                    <a:pt x="5694" y="6393"/>
                  </a:lnTo>
                  <a:lnTo>
                    <a:pt x="6983" y="6576"/>
                  </a:lnTo>
                  <a:lnTo>
                    <a:pt x="8488" y="6697"/>
                  </a:lnTo>
                  <a:lnTo>
                    <a:pt x="10314" y="6880"/>
                  </a:lnTo>
                  <a:lnTo>
                    <a:pt x="12248" y="7002"/>
                  </a:lnTo>
                  <a:lnTo>
                    <a:pt x="14396" y="7124"/>
                  </a:lnTo>
                  <a:lnTo>
                    <a:pt x="16652" y="7245"/>
                  </a:lnTo>
                  <a:lnTo>
                    <a:pt x="18908" y="7306"/>
                  </a:lnTo>
                  <a:lnTo>
                    <a:pt x="21272" y="7306"/>
                  </a:lnTo>
                  <a:lnTo>
                    <a:pt x="23635" y="7245"/>
                  </a:lnTo>
                  <a:lnTo>
                    <a:pt x="25891" y="7124"/>
                  </a:lnTo>
                  <a:lnTo>
                    <a:pt x="28040" y="6880"/>
                  </a:lnTo>
                  <a:lnTo>
                    <a:pt x="30081" y="6637"/>
                  </a:lnTo>
                  <a:lnTo>
                    <a:pt x="31907" y="6210"/>
                  </a:lnTo>
                  <a:lnTo>
                    <a:pt x="32230" y="6150"/>
                  </a:lnTo>
                  <a:lnTo>
                    <a:pt x="32982" y="5967"/>
                  </a:lnTo>
                  <a:lnTo>
                    <a:pt x="34056" y="5662"/>
                  </a:lnTo>
                  <a:lnTo>
                    <a:pt x="35238" y="5115"/>
                  </a:lnTo>
                  <a:lnTo>
                    <a:pt x="36527" y="4323"/>
                  </a:lnTo>
                  <a:lnTo>
                    <a:pt x="37709" y="3288"/>
                  </a:lnTo>
                  <a:lnTo>
                    <a:pt x="38568" y="1949"/>
                  </a:lnTo>
                  <a:lnTo>
                    <a:pt x="39105" y="305"/>
                  </a:lnTo>
                  <a:lnTo>
                    <a:pt x="38353" y="0"/>
                  </a:lnTo>
                  <a:lnTo>
                    <a:pt x="538" y="97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8" name="Shape 268"/>
            <p:cNvSpPr/>
            <p:nvPr/>
          </p:nvSpPr>
          <p:spPr>
            <a:xfrm>
              <a:off x="1407325" y="0"/>
              <a:ext cx="966900" cy="500775"/>
            </a:xfrm>
            <a:custGeom>
              <a:avLst/>
              <a:gdLst/>
              <a:ahLst/>
              <a:cxnLst/>
              <a:rect l="0" t="0" r="0" b="0"/>
              <a:pathLst>
                <a:path w="38676" h="20031" extrusionOk="0">
                  <a:moveTo>
                    <a:pt x="8165" y="3957"/>
                  </a:moveTo>
                  <a:lnTo>
                    <a:pt x="8165" y="3957"/>
                  </a:lnTo>
                  <a:lnTo>
                    <a:pt x="8165" y="4018"/>
                  </a:lnTo>
                  <a:lnTo>
                    <a:pt x="8058" y="4079"/>
                  </a:lnTo>
                  <a:lnTo>
                    <a:pt x="8058" y="4140"/>
                  </a:lnTo>
                  <a:lnTo>
                    <a:pt x="7736" y="4749"/>
                  </a:lnTo>
                  <a:lnTo>
                    <a:pt x="6984" y="6149"/>
                  </a:lnTo>
                  <a:lnTo>
                    <a:pt x="6232" y="7549"/>
                  </a:lnTo>
                  <a:lnTo>
                    <a:pt x="5909" y="8280"/>
                  </a:lnTo>
                  <a:lnTo>
                    <a:pt x="5480" y="8584"/>
                  </a:lnTo>
                  <a:lnTo>
                    <a:pt x="4835" y="9072"/>
                  </a:lnTo>
                  <a:lnTo>
                    <a:pt x="4298" y="9559"/>
                  </a:lnTo>
                  <a:lnTo>
                    <a:pt x="3976" y="9741"/>
                  </a:lnTo>
                  <a:lnTo>
                    <a:pt x="3868" y="9802"/>
                  </a:lnTo>
                  <a:lnTo>
                    <a:pt x="3868" y="9863"/>
                  </a:lnTo>
                  <a:lnTo>
                    <a:pt x="3868" y="9924"/>
                  </a:lnTo>
                  <a:lnTo>
                    <a:pt x="3761" y="9985"/>
                  </a:lnTo>
                  <a:lnTo>
                    <a:pt x="3761" y="10533"/>
                  </a:lnTo>
                  <a:lnTo>
                    <a:pt x="3653" y="11750"/>
                  </a:lnTo>
                  <a:lnTo>
                    <a:pt x="3546" y="13090"/>
                  </a:lnTo>
                  <a:lnTo>
                    <a:pt x="3438" y="13881"/>
                  </a:lnTo>
                  <a:lnTo>
                    <a:pt x="3009" y="14003"/>
                  </a:lnTo>
                  <a:lnTo>
                    <a:pt x="2472" y="14186"/>
                  </a:lnTo>
                  <a:lnTo>
                    <a:pt x="2042" y="14307"/>
                  </a:lnTo>
                  <a:lnTo>
                    <a:pt x="1827" y="14368"/>
                  </a:lnTo>
                  <a:lnTo>
                    <a:pt x="1720" y="14429"/>
                  </a:lnTo>
                  <a:lnTo>
                    <a:pt x="1612" y="14490"/>
                  </a:lnTo>
                  <a:lnTo>
                    <a:pt x="1505" y="14612"/>
                  </a:lnTo>
                  <a:lnTo>
                    <a:pt x="1505" y="14673"/>
                  </a:lnTo>
                  <a:lnTo>
                    <a:pt x="1" y="19482"/>
                  </a:lnTo>
                  <a:lnTo>
                    <a:pt x="1" y="19482"/>
                  </a:lnTo>
                  <a:lnTo>
                    <a:pt x="1" y="19482"/>
                  </a:lnTo>
                  <a:lnTo>
                    <a:pt x="1" y="19543"/>
                  </a:lnTo>
                  <a:lnTo>
                    <a:pt x="1" y="19543"/>
                  </a:lnTo>
                  <a:lnTo>
                    <a:pt x="1" y="19604"/>
                  </a:lnTo>
                  <a:lnTo>
                    <a:pt x="1" y="19726"/>
                  </a:lnTo>
                  <a:lnTo>
                    <a:pt x="108" y="19787"/>
                  </a:lnTo>
                  <a:lnTo>
                    <a:pt x="216" y="19848"/>
                  </a:lnTo>
                  <a:lnTo>
                    <a:pt x="323" y="19909"/>
                  </a:lnTo>
                  <a:lnTo>
                    <a:pt x="430" y="19970"/>
                  </a:lnTo>
                  <a:lnTo>
                    <a:pt x="645" y="20030"/>
                  </a:lnTo>
                  <a:lnTo>
                    <a:pt x="860" y="20030"/>
                  </a:lnTo>
                  <a:lnTo>
                    <a:pt x="37924" y="19056"/>
                  </a:lnTo>
                  <a:lnTo>
                    <a:pt x="38139" y="19056"/>
                  </a:lnTo>
                  <a:lnTo>
                    <a:pt x="38246" y="18995"/>
                  </a:lnTo>
                  <a:lnTo>
                    <a:pt x="38461" y="18874"/>
                  </a:lnTo>
                  <a:lnTo>
                    <a:pt x="38568" y="18813"/>
                  </a:lnTo>
                  <a:lnTo>
                    <a:pt x="38676" y="18691"/>
                  </a:lnTo>
                  <a:lnTo>
                    <a:pt x="38676" y="18569"/>
                  </a:lnTo>
                  <a:lnTo>
                    <a:pt x="38676" y="18508"/>
                  </a:lnTo>
                  <a:lnTo>
                    <a:pt x="38568" y="18387"/>
                  </a:lnTo>
                  <a:lnTo>
                    <a:pt x="24710" y="3836"/>
                  </a:lnTo>
                  <a:lnTo>
                    <a:pt x="24495" y="3653"/>
                  </a:lnTo>
                  <a:lnTo>
                    <a:pt x="23958" y="3166"/>
                  </a:lnTo>
                  <a:lnTo>
                    <a:pt x="23098" y="2557"/>
                  </a:lnTo>
                  <a:lnTo>
                    <a:pt x="22131" y="1887"/>
                  </a:lnTo>
                  <a:lnTo>
                    <a:pt x="21057" y="1157"/>
                  </a:lnTo>
                  <a:lnTo>
                    <a:pt x="19875" y="609"/>
                  </a:lnTo>
                  <a:lnTo>
                    <a:pt x="18801" y="183"/>
                  </a:lnTo>
                  <a:lnTo>
                    <a:pt x="17834" y="0"/>
                  </a:lnTo>
                  <a:lnTo>
                    <a:pt x="17512" y="61"/>
                  </a:lnTo>
                  <a:lnTo>
                    <a:pt x="16760" y="304"/>
                  </a:lnTo>
                  <a:lnTo>
                    <a:pt x="15686" y="609"/>
                  </a:lnTo>
                  <a:lnTo>
                    <a:pt x="14396" y="1035"/>
                  </a:lnTo>
                  <a:lnTo>
                    <a:pt x="12892" y="1644"/>
                  </a:lnTo>
                  <a:lnTo>
                    <a:pt x="11388" y="2314"/>
                  </a:lnTo>
                  <a:lnTo>
                    <a:pt x="9777" y="3105"/>
                  </a:lnTo>
                  <a:lnTo>
                    <a:pt x="8165" y="39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9" name="Shape 269"/>
            <p:cNvSpPr/>
            <p:nvPr/>
          </p:nvSpPr>
          <p:spPr>
            <a:xfrm>
              <a:off x="1450300" y="24350"/>
              <a:ext cx="867525" cy="452075"/>
            </a:xfrm>
            <a:custGeom>
              <a:avLst/>
              <a:gdLst/>
              <a:ahLst/>
              <a:cxnLst/>
              <a:rect l="0" t="0" r="0" b="0"/>
              <a:pathLst>
                <a:path w="34701" h="18083" extrusionOk="0">
                  <a:moveTo>
                    <a:pt x="16330" y="0"/>
                  </a:moveTo>
                  <a:lnTo>
                    <a:pt x="17189" y="183"/>
                  </a:lnTo>
                  <a:lnTo>
                    <a:pt x="18264" y="670"/>
                  </a:lnTo>
                  <a:lnTo>
                    <a:pt x="19553" y="1461"/>
                  </a:lnTo>
                  <a:lnTo>
                    <a:pt x="20842" y="2496"/>
                  </a:lnTo>
                  <a:lnTo>
                    <a:pt x="22239" y="3714"/>
                  </a:lnTo>
                  <a:lnTo>
                    <a:pt x="23743" y="5114"/>
                  </a:lnTo>
                  <a:lnTo>
                    <a:pt x="25247" y="6575"/>
                  </a:lnTo>
                  <a:lnTo>
                    <a:pt x="26643" y="8098"/>
                  </a:lnTo>
                  <a:lnTo>
                    <a:pt x="28147" y="9680"/>
                  </a:lnTo>
                  <a:lnTo>
                    <a:pt x="29544" y="11203"/>
                  </a:lnTo>
                  <a:lnTo>
                    <a:pt x="30833" y="12664"/>
                  </a:lnTo>
                  <a:lnTo>
                    <a:pt x="31907" y="14003"/>
                  </a:lnTo>
                  <a:lnTo>
                    <a:pt x="32982" y="15160"/>
                  </a:lnTo>
                  <a:lnTo>
                    <a:pt x="33734" y="16073"/>
                  </a:lnTo>
                  <a:lnTo>
                    <a:pt x="34378" y="16804"/>
                  </a:lnTo>
                  <a:lnTo>
                    <a:pt x="34701" y="17169"/>
                  </a:lnTo>
                  <a:lnTo>
                    <a:pt x="33949" y="17169"/>
                  </a:lnTo>
                  <a:lnTo>
                    <a:pt x="32659" y="17230"/>
                  </a:lnTo>
                  <a:lnTo>
                    <a:pt x="30833" y="17291"/>
                  </a:lnTo>
                  <a:lnTo>
                    <a:pt x="28577" y="17352"/>
                  </a:lnTo>
                  <a:lnTo>
                    <a:pt x="25999" y="17413"/>
                  </a:lnTo>
                  <a:lnTo>
                    <a:pt x="23206" y="17473"/>
                  </a:lnTo>
                  <a:lnTo>
                    <a:pt x="20197" y="17534"/>
                  </a:lnTo>
                  <a:lnTo>
                    <a:pt x="17189" y="17595"/>
                  </a:lnTo>
                  <a:lnTo>
                    <a:pt x="14181" y="17717"/>
                  </a:lnTo>
                  <a:lnTo>
                    <a:pt x="11173" y="17778"/>
                  </a:lnTo>
                  <a:lnTo>
                    <a:pt x="8380" y="17839"/>
                  </a:lnTo>
                  <a:lnTo>
                    <a:pt x="5909" y="17900"/>
                  </a:lnTo>
                  <a:lnTo>
                    <a:pt x="3761" y="17961"/>
                  </a:lnTo>
                  <a:lnTo>
                    <a:pt x="1934" y="18021"/>
                  </a:lnTo>
                  <a:lnTo>
                    <a:pt x="645" y="18082"/>
                  </a:lnTo>
                  <a:lnTo>
                    <a:pt x="1" y="18082"/>
                  </a:lnTo>
                  <a:lnTo>
                    <a:pt x="323" y="17169"/>
                  </a:lnTo>
                  <a:lnTo>
                    <a:pt x="753" y="15891"/>
                  </a:lnTo>
                  <a:lnTo>
                    <a:pt x="1075" y="14734"/>
                  </a:lnTo>
                  <a:lnTo>
                    <a:pt x="1290" y="14064"/>
                  </a:lnTo>
                  <a:lnTo>
                    <a:pt x="1719" y="13942"/>
                  </a:lnTo>
                  <a:lnTo>
                    <a:pt x="2257" y="13760"/>
                  </a:lnTo>
                  <a:lnTo>
                    <a:pt x="2686" y="13638"/>
                  </a:lnTo>
                  <a:lnTo>
                    <a:pt x="2901" y="13577"/>
                  </a:lnTo>
                  <a:lnTo>
                    <a:pt x="3116" y="13516"/>
                  </a:lnTo>
                  <a:lnTo>
                    <a:pt x="3223" y="13394"/>
                  </a:lnTo>
                  <a:lnTo>
                    <a:pt x="3331" y="13333"/>
                  </a:lnTo>
                  <a:lnTo>
                    <a:pt x="3331" y="13212"/>
                  </a:lnTo>
                  <a:lnTo>
                    <a:pt x="3331" y="12603"/>
                  </a:lnTo>
                  <a:lnTo>
                    <a:pt x="3546" y="11263"/>
                  </a:lnTo>
                  <a:lnTo>
                    <a:pt x="3653" y="9924"/>
                  </a:lnTo>
                  <a:lnTo>
                    <a:pt x="3761" y="9193"/>
                  </a:lnTo>
                  <a:lnTo>
                    <a:pt x="4190" y="8889"/>
                  </a:lnTo>
                  <a:lnTo>
                    <a:pt x="4727" y="8402"/>
                  </a:lnTo>
                  <a:lnTo>
                    <a:pt x="5372" y="7976"/>
                  </a:lnTo>
                  <a:lnTo>
                    <a:pt x="5587" y="7793"/>
                  </a:lnTo>
                  <a:lnTo>
                    <a:pt x="5587" y="7732"/>
                  </a:lnTo>
                  <a:lnTo>
                    <a:pt x="5694" y="7671"/>
                  </a:lnTo>
                  <a:lnTo>
                    <a:pt x="5694" y="7671"/>
                  </a:lnTo>
                  <a:lnTo>
                    <a:pt x="5694" y="7610"/>
                  </a:lnTo>
                  <a:lnTo>
                    <a:pt x="6017" y="7002"/>
                  </a:lnTo>
                  <a:lnTo>
                    <a:pt x="6661" y="5662"/>
                  </a:lnTo>
                  <a:lnTo>
                    <a:pt x="7413" y="4262"/>
                  </a:lnTo>
                  <a:lnTo>
                    <a:pt x="7843" y="3531"/>
                  </a:lnTo>
                  <a:lnTo>
                    <a:pt x="9025" y="2862"/>
                  </a:lnTo>
                  <a:lnTo>
                    <a:pt x="10206" y="2192"/>
                  </a:lnTo>
                  <a:lnTo>
                    <a:pt x="11496" y="1583"/>
                  </a:lnTo>
                  <a:lnTo>
                    <a:pt x="12570" y="1035"/>
                  </a:lnTo>
                  <a:lnTo>
                    <a:pt x="13752" y="609"/>
                  </a:lnTo>
                  <a:lnTo>
                    <a:pt x="14719" y="244"/>
                  </a:lnTo>
                  <a:lnTo>
                    <a:pt x="15578" y="61"/>
                  </a:lnTo>
                  <a:lnTo>
                    <a:pt x="1633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0" name="Shape 270"/>
            <p:cNvSpPr/>
            <p:nvPr/>
          </p:nvSpPr>
          <p:spPr>
            <a:xfrm>
              <a:off x="1788700" y="190250"/>
              <a:ext cx="40325" cy="10675"/>
            </a:xfrm>
            <a:custGeom>
              <a:avLst/>
              <a:gdLst/>
              <a:ahLst/>
              <a:cxnLst/>
              <a:rect l="0" t="0" r="0" b="0"/>
              <a:pathLst>
                <a:path w="1613" h="427" extrusionOk="0">
                  <a:moveTo>
                    <a:pt x="1" y="122"/>
                  </a:moveTo>
                  <a:lnTo>
                    <a:pt x="108" y="244"/>
                  </a:lnTo>
                  <a:lnTo>
                    <a:pt x="323" y="427"/>
                  </a:lnTo>
                  <a:lnTo>
                    <a:pt x="860" y="427"/>
                  </a:lnTo>
                  <a:lnTo>
                    <a:pt x="1612" y="0"/>
                  </a:lnTo>
                  <a:lnTo>
                    <a:pt x="1" y="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1" name="Shape 271"/>
            <p:cNvSpPr/>
            <p:nvPr/>
          </p:nvSpPr>
          <p:spPr>
            <a:xfrm>
              <a:off x="1638300" y="203950"/>
              <a:ext cx="26875" cy="7625"/>
            </a:xfrm>
            <a:custGeom>
              <a:avLst/>
              <a:gdLst/>
              <a:ahLst/>
              <a:cxnLst/>
              <a:rect l="0" t="0" r="0" b="0"/>
              <a:pathLst>
                <a:path w="1075" h="305" extrusionOk="0">
                  <a:moveTo>
                    <a:pt x="1" y="122"/>
                  </a:moveTo>
                  <a:lnTo>
                    <a:pt x="108" y="183"/>
                  </a:lnTo>
                  <a:lnTo>
                    <a:pt x="430" y="305"/>
                  </a:lnTo>
                  <a:lnTo>
                    <a:pt x="753" y="305"/>
                  </a:lnTo>
                  <a:lnTo>
                    <a:pt x="1075" y="0"/>
                  </a:lnTo>
                  <a:lnTo>
                    <a:pt x="1" y="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2" name="Shape 272"/>
            <p:cNvSpPr/>
            <p:nvPr/>
          </p:nvSpPr>
          <p:spPr>
            <a:xfrm>
              <a:off x="1745725" y="179600"/>
              <a:ext cx="137000" cy="16750"/>
            </a:xfrm>
            <a:custGeom>
              <a:avLst/>
              <a:gdLst/>
              <a:ahLst/>
              <a:cxnLst/>
              <a:rect l="0" t="0" r="0" b="0"/>
              <a:pathLst>
                <a:path w="5480" h="670" extrusionOk="0">
                  <a:moveTo>
                    <a:pt x="216" y="670"/>
                  </a:moveTo>
                  <a:lnTo>
                    <a:pt x="1" y="426"/>
                  </a:lnTo>
                  <a:lnTo>
                    <a:pt x="216" y="426"/>
                  </a:lnTo>
                  <a:lnTo>
                    <a:pt x="753" y="426"/>
                  </a:lnTo>
                  <a:lnTo>
                    <a:pt x="1505" y="365"/>
                  </a:lnTo>
                  <a:lnTo>
                    <a:pt x="2364" y="365"/>
                  </a:lnTo>
                  <a:lnTo>
                    <a:pt x="3224" y="305"/>
                  </a:lnTo>
                  <a:lnTo>
                    <a:pt x="4083" y="244"/>
                  </a:lnTo>
                  <a:lnTo>
                    <a:pt x="4835" y="122"/>
                  </a:lnTo>
                  <a:lnTo>
                    <a:pt x="5265" y="0"/>
                  </a:lnTo>
                  <a:lnTo>
                    <a:pt x="5480" y="183"/>
                  </a:lnTo>
                  <a:lnTo>
                    <a:pt x="216" y="67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3" name="Shape 273"/>
            <p:cNvSpPr/>
            <p:nvPr/>
          </p:nvSpPr>
          <p:spPr>
            <a:xfrm>
              <a:off x="1761850" y="158275"/>
              <a:ext cx="32250" cy="32000"/>
            </a:xfrm>
            <a:custGeom>
              <a:avLst/>
              <a:gdLst/>
              <a:ahLst/>
              <a:cxnLst/>
              <a:rect l="0" t="0" r="0" b="0"/>
              <a:pathLst>
                <a:path w="1290" h="1280" extrusionOk="0">
                  <a:moveTo>
                    <a:pt x="1290" y="1"/>
                  </a:moveTo>
                  <a:lnTo>
                    <a:pt x="1075" y="123"/>
                  </a:lnTo>
                  <a:lnTo>
                    <a:pt x="753" y="427"/>
                  </a:lnTo>
                  <a:lnTo>
                    <a:pt x="430" y="853"/>
                  </a:lnTo>
                  <a:lnTo>
                    <a:pt x="430" y="1218"/>
                  </a:lnTo>
                  <a:lnTo>
                    <a:pt x="0" y="1279"/>
                  </a:lnTo>
                  <a:lnTo>
                    <a:pt x="0" y="1097"/>
                  </a:lnTo>
                  <a:lnTo>
                    <a:pt x="215" y="731"/>
                  </a:lnTo>
                  <a:lnTo>
                    <a:pt x="538" y="305"/>
                  </a:lnTo>
                  <a:lnTo>
                    <a:pt x="129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4" name="Shape 274"/>
            <p:cNvSpPr/>
            <p:nvPr/>
          </p:nvSpPr>
          <p:spPr>
            <a:xfrm>
              <a:off x="1683975" y="130875"/>
              <a:ext cx="53725" cy="60925"/>
            </a:xfrm>
            <a:custGeom>
              <a:avLst/>
              <a:gdLst/>
              <a:ahLst/>
              <a:cxnLst/>
              <a:rect l="0" t="0" r="0" b="0"/>
              <a:pathLst>
                <a:path w="2149" h="2437" extrusionOk="0">
                  <a:moveTo>
                    <a:pt x="752" y="1"/>
                  </a:moveTo>
                  <a:lnTo>
                    <a:pt x="645" y="62"/>
                  </a:lnTo>
                  <a:lnTo>
                    <a:pt x="537" y="244"/>
                  </a:lnTo>
                  <a:lnTo>
                    <a:pt x="322" y="488"/>
                  </a:lnTo>
                  <a:lnTo>
                    <a:pt x="215" y="853"/>
                  </a:lnTo>
                  <a:lnTo>
                    <a:pt x="322" y="1219"/>
                  </a:lnTo>
                  <a:lnTo>
                    <a:pt x="537" y="1584"/>
                  </a:lnTo>
                  <a:lnTo>
                    <a:pt x="1182" y="1949"/>
                  </a:lnTo>
                  <a:lnTo>
                    <a:pt x="2149" y="2254"/>
                  </a:lnTo>
                  <a:lnTo>
                    <a:pt x="2149" y="2436"/>
                  </a:lnTo>
                  <a:lnTo>
                    <a:pt x="2041" y="2375"/>
                  </a:lnTo>
                  <a:lnTo>
                    <a:pt x="1611" y="2314"/>
                  </a:lnTo>
                  <a:lnTo>
                    <a:pt x="1074" y="2071"/>
                  </a:lnTo>
                  <a:lnTo>
                    <a:pt x="537" y="1827"/>
                  </a:lnTo>
                  <a:lnTo>
                    <a:pt x="107" y="1523"/>
                  </a:lnTo>
                  <a:lnTo>
                    <a:pt x="0" y="1097"/>
                  </a:lnTo>
                  <a:lnTo>
                    <a:pt x="107" y="549"/>
                  </a:lnTo>
                  <a:lnTo>
                    <a:pt x="75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5" name="Shape 275"/>
            <p:cNvSpPr/>
            <p:nvPr/>
          </p:nvSpPr>
          <p:spPr>
            <a:xfrm>
              <a:off x="1683975" y="188725"/>
              <a:ext cx="53725" cy="12200"/>
            </a:xfrm>
            <a:custGeom>
              <a:avLst/>
              <a:gdLst/>
              <a:ahLst/>
              <a:cxnLst/>
              <a:rect l="0" t="0" r="0" b="0"/>
              <a:pathLst>
                <a:path w="2149" h="488" extrusionOk="0">
                  <a:moveTo>
                    <a:pt x="215" y="488"/>
                  </a:moveTo>
                  <a:lnTo>
                    <a:pt x="430" y="427"/>
                  </a:lnTo>
                  <a:lnTo>
                    <a:pt x="859" y="366"/>
                  </a:lnTo>
                  <a:lnTo>
                    <a:pt x="1504" y="305"/>
                  </a:lnTo>
                  <a:lnTo>
                    <a:pt x="2149" y="427"/>
                  </a:lnTo>
                  <a:lnTo>
                    <a:pt x="2149" y="122"/>
                  </a:lnTo>
                  <a:lnTo>
                    <a:pt x="1934" y="61"/>
                  </a:lnTo>
                  <a:lnTo>
                    <a:pt x="1504" y="0"/>
                  </a:lnTo>
                  <a:lnTo>
                    <a:pt x="752" y="61"/>
                  </a:lnTo>
                  <a:lnTo>
                    <a:pt x="0" y="305"/>
                  </a:lnTo>
                  <a:lnTo>
                    <a:pt x="215" y="48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6" name="Shape 276"/>
            <p:cNvSpPr/>
            <p:nvPr/>
          </p:nvSpPr>
          <p:spPr>
            <a:xfrm>
              <a:off x="1649050" y="147625"/>
              <a:ext cx="48375" cy="48725"/>
            </a:xfrm>
            <a:custGeom>
              <a:avLst/>
              <a:gdLst/>
              <a:ahLst/>
              <a:cxnLst/>
              <a:rect l="0" t="0" r="0" b="0"/>
              <a:pathLst>
                <a:path w="1935" h="1949" extrusionOk="0">
                  <a:moveTo>
                    <a:pt x="0" y="1"/>
                  </a:moveTo>
                  <a:lnTo>
                    <a:pt x="108" y="305"/>
                  </a:lnTo>
                  <a:lnTo>
                    <a:pt x="323" y="914"/>
                  </a:lnTo>
                  <a:lnTo>
                    <a:pt x="967" y="1584"/>
                  </a:lnTo>
                  <a:lnTo>
                    <a:pt x="1934" y="1827"/>
                  </a:lnTo>
                  <a:lnTo>
                    <a:pt x="1612" y="1949"/>
                  </a:lnTo>
                  <a:lnTo>
                    <a:pt x="1290" y="1888"/>
                  </a:lnTo>
                  <a:lnTo>
                    <a:pt x="752" y="1644"/>
                  </a:lnTo>
                  <a:lnTo>
                    <a:pt x="215" y="103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7" name="Shape 277"/>
            <p:cNvSpPr/>
            <p:nvPr/>
          </p:nvSpPr>
          <p:spPr>
            <a:xfrm>
              <a:off x="1598025" y="200900"/>
              <a:ext cx="85950" cy="12200"/>
            </a:xfrm>
            <a:custGeom>
              <a:avLst/>
              <a:gdLst/>
              <a:ahLst/>
              <a:cxnLst/>
              <a:rect l="0" t="0" r="0" b="0"/>
              <a:pathLst>
                <a:path w="3438" h="488" extrusionOk="0">
                  <a:moveTo>
                    <a:pt x="3008" y="1"/>
                  </a:moveTo>
                  <a:lnTo>
                    <a:pt x="215" y="244"/>
                  </a:lnTo>
                  <a:lnTo>
                    <a:pt x="0" y="488"/>
                  </a:lnTo>
                  <a:lnTo>
                    <a:pt x="108" y="488"/>
                  </a:lnTo>
                  <a:lnTo>
                    <a:pt x="430" y="427"/>
                  </a:lnTo>
                  <a:lnTo>
                    <a:pt x="752" y="366"/>
                  </a:lnTo>
                  <a:lnTo>
                    <a:pt x="1289" y="305"/>
                  </a:lnTo>
                  <a:lnTo>
                    <a:pt x="1827" y="244"/>
                  </a:lnTo>
                  <a:lnTo>
                    <a:pt x="2471" y="183"/>
                  </a:lnTo>
                  <a:lnTo>
                    <a:pt x="3008" y="183"/>
                  </a:lnTo>
                  <a:lnTo>
                    <a:pt x="3438" y="183"/>
                  </a:lnTo>
                  <a:lnTo>
                    <a:pt x="300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8" name="Shape 278"/>
            <p:cNvSpPr/>
            <p:nvPr/>
          </p:nvSpPr>
          <p:spPr>
            <a:xfrm>
              <a:off x="1616825" y="181125"/>
              <a:ext cx="45675" cy="25900"/>
            </a:xfrm>
            <a:custGeom>
              <a:avLst/>
              <a:gdLst/>
              <a:ahLst/>
              <a:cxnLst/>
              <a:rect l="0" t="0" r="0" b="0"/>
              <a:pathLst>
                <a:path w="1827" h="1036" extrusionOk="0">
                  <a:moveTo>
                    <a:pt x="0" y="1035"/>
                  </a:moveTo>
                  <a:lnTo>
                    <a:pt x="108" y="913"/>
                  </a:lnTo>
                  <a:lnTo>
                    <a:pt x="323" y="609"/>
                  </a:lnTo>
                  <a:lnTo>
                    <a:pt x="860" y="304"/>
                  </a:lnTo>
                  <a:lnTo>
                    <a:pt x="1827" y="122"/>
                  </a:lnTo>
                  <a:lnTo>
                    <a:pt x="1612" y="0"/>
                  </a:lnTo>
                  <a:lnTo>
                    <a:pt x="1289" y="61"/>
                  </a:lnTo>
                  <a:lnTo>
                    <a:pt x="645" y="244"/>
                  </a:lnTo>
                  <a:lnTo>
                    <a:pt x="0" y="548"/>
                  </a:lnTo>
                  <a:lnTo>
                    <a:pt x="0" y="10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9" name="Shape 279"/>
            <p:cNvSpPr/>
            <p:nvPr/>
          </p:nvSpPr>
          <p:spPr>
            <a:xfrm>
              <a:off x="1987450" y="339400"/>
              <a:ext cx="80600" cy="42650"/>
            </a:xfrm>
            <a:custGeom>
              <a:avLst/>
              <a:gdLst/>
              <a:ahLst/>
              <a:cxnLst/>
              <a:rect l="0" t="0" r="0" b="0"/>
              <a:pathLst>
                <a:path w="3224" h="1706" extrusionOk="0">
                  <a:moveTo>
                    <a:pt x="1" y="1"/>
                  </a:moveTo>
                  <a:lnTo>
                    <a:pt x="216" y="184"/>
                  </a:lnTo>
                  <a:lnTo>
                    <a:pt x="860" y="549"/>
                  </a:lnTo>
                  <a:lnTo>
                    <a:pt x="1505" y="1158"/>
                  </a:lnTo>
                  <a:lnTo>
                    <a:pt x="1934" y="1706"/>
                  </a:lnTo>
                  <a:lnTo>
                    <a:pt x="3224" y="1706"/>
                  </a:lnTo>
                  <a:lnTo>
                    <a:pt x="3116" y="1645"/>
                  </a:lnTo>
                  <a:lnTo>
                    <a:pt x="2901" y="1462"/>
                  </a:lnTo>
                  <a:lnTo>
                    <a:pt x="2472" y="1219"/>
                  </a:lnTo>
                  <a:lnTo>
                    <a:pt x="2042" y="914"/>
                  </a:lnTo>
                  <a:lnTo>
                    <a:pt x="1505" y="610"/>
                  </a:lnTo>
                  <a:lnTo>
                    <a:pt x="968" y="305"/>
                  </a:lnTo>
                  <a:lnTo>
                    <a:pt x="430" y="12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80" name="Shape 280"/>
            <p:cNvSpPr/>
            <p:nvPr/>
          </p:nvSpPr>
          <p:spPr>
            <a:xfrm>
              <a:off x="2030425" y="308975"/>
              <a:ext cx="150425" cy="162875"/>
            </a:xfrm>
            <a:custGeom>
              <a:avLst/>
              <a:gdLst/>
              <a:ahLst/>
              <a:cxnLst/>
              <a:rect l="0" t="0" r="0" b="0"/>
              <a:pathLst>
                <a:path w="6017" h="6515" extrusionOk="0">
                  <a:moveTo>
                    <a:pt x="1" y="0"/>
                  </a:moveTo>
                  <a:lnTo>
                    <a:pt x="215" y="122"/>
                  </a:lnTo>
                  <a:lnTo>
                    <a:pt x="753" y="426"/>
                  </a:lnTo>
                  <a:lnTo>
                    <a:pt x="1612" y="913"/>
                  </a:lnTo>
                  <a:lnTo>
                    <a:pt x="2579" y="1522"/>
                  </a:lnTo>
                  <a:lnTo>
                    <a:pt x="3438" y="2253"/>
                  </a:lnTo>
                  <a:lnTo>
                    <a:pt x="4298" y="3105"/>
                  </a:lnTo>
                  <a:lnTo>
                    <a:pt x="4942" y="4018"/>
                  </a:lnTo>
                  <a:lnTo>
                    <a:pt x="5157" y="4993"/>
                  </a:lnTo>
                  <a:lnTo>
                    <a:pt x="5157" y="6515"/>
                  </a:lnTo>
                  <a:lnTo>
                    <a:pt x="5802" y="6515"/>
                  </a:lnTo>
                  <a:lnTo>
                    <a:pt x="5909" y="6393"/>
                  </a:lnTo>
                  <a:lnTo>
                    <a:pt x="6017" y="5967"/>
                  </a:lnTo>
                  <a:lnTo>
                    <a:pt x="6017" y="5358"/>
                  </a:lnTo>
                  <a:lnTo>
                    <a:pt x="5802" y="4566"/>
                  </a:lnTo>
                  <a:lnTo>
                    <a:pt x="5157" y="3592"/>
                  </a:lnTo>
                  <a:lnTo>
                    <a:pt x="4083" y="2496"/>
                  </a:lnTo>
                  <a:lnTo>
                    <a:pt x="2471" y="127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81" name="Shape 281"/>
            <p:cNvSpPr/>
            <p:nvPr/>
          </p:nvSpPr>
          <p:spPr>
            <a:xfrm>
              <a:off x="2213050" y="401825"/>
              <a:ext cx="29575" cy="59375"/>
            </a:xfrm>
            <a:custGeom>
              <a:avLst/>
              <a:gdLst/>
              <a:ahLst/>
              <a:cxnLst/>
              <a:rect l="0" t="0" r="0" b="0"/>
              <a:pathLst>
                <a:path w="1183" h="2375" extrusionOk="0">
                  <a:moveTo>
                    <a:pt x="1" y="0"/>
                  </a:moveTo>
                  <a:lnTo>
                    <a:pt x="108" y="244"/>
                  </a:lnTo>
                  <a:lnTo>
                    <a:pt x="216" y="792"/>
                  </a:lnTo>
                  <a:lnTo>
                    <a:pt x="323" y="1400"/>
                  </a:lnTo>
                  <a:lnTo>
                    <a:pt x="323" y="1948"/>
                  </a:lnTo>
                  <a:lnTo>
                    <a:pt x="108" y="2374"/>
                  </a:lnTo>
                  <a:lnTo>
                    <a:pt x="1183" y="2374"/>
                  </a:lnTo>
                  <a:lnTo>
                    <a:pt x="1183" y="2070"/>
                  </a:lnTo>
                  <a:lnTo>
                    <a:pt x="1075" y="1339"/>
                  </a:lnTo>
                  <a:lnTo>
                    <a:pt x="645" y="54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82" name="Shape 282"/>
            <p:cNvSpPr/>
            <p:nvPr/>
          </p:nvSpPr>
          <p:spPr>
            <a:xfrm>
              <a:off x="1842425" y="246575"/>
              <a:ext cx="263225" cy="170475"/>
            </a:xfrm>
            <a:custGeom>
              <a:avLst/>
              <a:gdLst/>
              <a:ahLst/>
              <a:cxnLst/>
              <a:rect l="0" t="0" r="0" b="0"/>
              <a:pathLst>
                <a:path w="10529" h="6819" extrusionOk="0">
                  <a:moveTo>
                    <a:pt x="0" y="0"/>
                  </a:moveTo>
                  <a:lnTo>
                    <a:pt x="108" y="122"/>
                  </a:lnTo>
                  <a:lnTo>
                    <a:pt x="430" y="365"/>
                  </a:lnTo>
                  <a:lnTo>
                    <a:pt x="1182" y="731"/>
                  </a:lnTo>
                  <a:lnTo>
                    <a:pt x="2686" y="1157"/>
                  </a:lnTo>
                  <a:lnTo>
                    <a:pt x="2901" y="1279"/>
                  </a:lnTo>
                  <a:lnTo>
                    <a:pt x="3438" y="1583"/>
                  </a:lnTo>
                  <a:lnTo>
                    <a:pt x="4298" y="2009"/>
                  </a:lnTo>
                  <a:lnTo>
                    <a:pt x="5265" y="2496"/>
                  </a:lnTo>
                  <a:lnTo>
                    <a:pt x="6231" y="2983"/>
                  </a:lnTo>
                  <a:lnTo>
                    <a:pt x="7091" y="3470"/>
                  </a:lnTo>
                  <a:lnTo>
                    <a:pt x="7735" y="3836"/>
                  </a:lnTo>
                  <a:lnTo>
                    <a:pt x="8165" y="4018"/>
                  </a:lnTo>
                  <a:lnTo>
                    <a:pt x="8595" y="4323"/>
                  </a:lnTo>
                  <a:lnTo>
                    <a:pt x="9239" y="4749"/>
                  </a:lnTo>
                  <a:lnTo>
                    <a:pt x="9669" y="5175"/>
                  </a:lnTo>
                  <a:lnTo>
                    <a:pt x="9884" y="5540"/>
                  </a:lnTo>
                  <a:lnTo>
                    <a:pt x="9991" y="5906"/>
                  </a:lnTo>
                  <a:lnTo>
                    <a:pt x="9991" y="6332"/>
                  </a:lnTo>
                  <a:lnTo>
                    <a:pt x="9884" y="6697"/>
                  </a:lnTo>
                  <a:lnTo>
                    <a:pt x="9884" y="6819"/>
                  </a:lnTo>
                  <a:lnTo>
                    <a:pt x="10421" y="6819"/>
                  </a:lnTo>
                  <a:lnTo>
                    <a:pt x="10421" y="6758"/>
                  </a:lnTo>
                  <a:lnTo>
                    <a:pt x="10529" y="6454"/>
                  </a:lnTo>
                  <a:lnTo>
                    <a:pt x="10529" y="6088"/>
                  </a:lnTo>
                  <a:lnTo>
                    <a:pt x="10314" y="5540"/>
                  </a:lnTo>
                  <a:lnTo>
                    <a:pt x="9777" y="4871"/>
                  </a:lnTo>
                  <a:lnTo>
                    <a:pt x="8917" y="4140"/>
                  </a:lnTo>
                  <a:lnTo>
                    <a:pt x="7521" y="3349"/>
                  </a:lnTo>
                  <a:lnTo>
                    <a:pt x="5587" y="2435"/>
                  </a:lnTo>
                  <a:lnTo>
                    <a:pt x="2901" y="10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83" name="Shape 283"/>
            <p:cNvSpPr/>
            <p:nvPr/>
          </p:nvSpPr>
          <p:spPr>
            <a:xfrm>
              <a:off x="1772600" y="188725"/>
              <a:ext cx="80600" cy="41125"/>
            </a:xfrm>
            <a:custGeom>
              <a:avLst/>
              <a:gdLst/>
              <a:ahLst/>
              <a:cxnLst/>
              <a:rect l="0" t="0" r="0" b="0"/>
              <a:pathLst>
                <a:path w="3224" h="1645" extrusionOk="0">
                  <a:moveTo>
                    <a:pt x="0" y="0"/>
                  </a:moveTo>
                  <a:lnTo>
                    <a:pt x="0" y="61"/>
                  </a:lnTo>
                  <a:lnTo>
                    <a:pt x="108" y="244"/>
                  </a:lnTo>
                  <a:lnTo>
                    <a:pt x="215" y="548"/>
                  </a:lnTo>
                  <a:lnTo>
                    <a:pt x="537" y="792"/>
                  </a:lnTo>
                  <a:lnTo>
                    <a:pt x="860" y="975"/>
                  </a:lnTo>
                  <a:lnTo>
                    <a:pt x="1504" y="1096"/>
                  </a:lnTo>
                  <a:lnTo>
                    <a:pt x="2256" y="1035"/>
                  </a:lnTo>
                  <a:lnTo>
                    <a:pt x="3223" y="731"/>
                  </a:lnTo>
                  <a:lnTo>
                    <a:pt x="3116" y="853"/>
                  </a:lnTo>
                  <a:lnTo>
                    <a:pt x="2901" y="1035"/>
                  </a:lnTo>
                  <a:lnTo>
                    <a:pt x="2579" y="1340"/>
                  </a:lnTo>
                  <a:lnTo>
                    <a:pt x="2256" y="1523"/>
                  </a:lnTo>
                  <a:lnTo>
                    <a:pt x="1719" y="1644"/>
                  </a:lnTo>
                  <a:lnTo>
                    <a:pt x="1182" y="1462"/>
                  </a:lnTo>
                  <a:lnTo>
                    <a:pt x="645" y="9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84" name="Shape 284"/>
            <p:cNvSpPr/>
            <p:nvPr/>
          </p:nvSpPr>
          <p:spPr>
            <a:xfrm>
              <a:off x="1608750" y="219175"/>
              <a:ext cx="59125" cy="18275"/>
            </a:xfrm>
            <a:custGeom>
              <a:avLst/>
              <a:gdLst/>
              <a:ahLst/>
              <a:cxnLst/>
              <a:rect l="0" t="0" r="0" b="0"/>
              <a:pathLst>
                <a:path w="2365" h="731" extrusionOk="0">
                  <a:moveTo>
                    <a:pt x="2364" y="0"/>
                  </a:moveTo>
                  <a:lnTo>
                    <a:pt x="2257" y="122"/>
                  </a:lnTo>
                  <a:lnTo>
                    <a:pt x="1720" y="305"/>
                  </a:lnTo>
                  <a:lnTo>
                    <a:pt x="968" y="426"/>
                  </a:lnTo>
                  <a:lnTo>
                    <a:pt x="1" y="244"/>
                  </a:lnTo>
                  <a:lnTo>
                    <a:pt x="108" y="365"/>
                  </a:lnTo>
                  <a:lnTo>
                    <a:pt x="431" y="548"/>
                  </a:lnTo>
                  <a:lnTo>
                    <a:pt x="968" y="731"/>
                  </a:lnTo>
                  <a:lnTo>
                    <a:pt x="1827" y="548"/>
                  </a:lnTo>
                  <a:lnTo>
                    <a:pt x="236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85" name="Shape 285"/>
            <p:cNvSpPr/>
            <p:nvPr/>
          </p:nvSpPr>
          <p:spPr>
            <a:xfrm>
              <a:off x="1603400" y="196325"/>
              <a:ext cx="268600" cy="158325"/>
            </a:xfrm>
            <a:custGeom>
              <a:avLst/>
              <a:gdLst/>
              <a:ahLst/>
              <a:cxnLst/>
              <a:rect l="0" t="0" r="0" b="0"/>
              <a:pathLst>
                <a:path w="10744" h="6333" extrusionOk="0">
                  <a:moveTo>
                    <a:pt x="4297" y="1"/>
                  </a:moveTo>
                  <a:lnTo>
                    <a:pt x="645" y="2801"/>
                  </a:lnTo>
                  <a:lnTo>
                    <a:pt x="645" y="3167"/>
                  </a:lnTo>
                  <a:lnTo>
                    <a:pt x="645" y="4019"/>
                  </a:lnTo>
                  <a:lnTo>
                    <a:pt x="860" y="4872"/>
                  </a:lnTo>
                  <a:lnTo>
                    <a:pt x="1289" y="5359"/>
                  </a:lnTo>
                  <a:lnTo>
                    <a:pt x="1612" y="5419"/>
                  </a:lnTo>
                  <a:lnTo>
                    <a:pt x="2041" y="5541"/>
                  </a:lnTo>
                  <a:lnTo>
                    <a:pt x="2471" y="5602"/>
                  </a:lnTo>
                  <a:lnTo>
                    <a:pt x="3008" y="5663"/>
                  </a:lnTo>
                  <a:lnTo>
                    <a:pt x="3438" y="5724"/>
                  </a:lnTo>
                  <a:lnTo>
                    <a:pt x="3868" y="5785"/>
                  </a:lnTo>
                  <a:lnTo>
                    <a:pt x="4190" y="5846"/>
                  </a:lnTo>
                  <a:lnTo>
                    <a:pt x="4512" y="5846"/>
                  </a:lnTo>
                  <a:lnTo>
                    <a:pt x="4942" y="5846"/>
                  </a:lnTo>
                  <a:lnTo>
                    <a:pt x="5586" y="5785"/>
                  </a:lnTo>
                  <a:lnTo>
                    <a:pt x="6446" y="5663"/>
                  </a:lnTo>
                  <a:lnTo>
                    <a:pt x="7520" y="5419"/>
                  </a:lnTo>
                  <a:lnTo>
                    <a:pt x="8487" y="5176"/>
                  </a:lnTo>
                  <a:lnTo>
                    <a:pt x="9347" y="4750"/>
                  </a:lnTo>
                  <a:lnTo>
                    <a:pt x="9991" y="4202"/>
                  </a:lnTo>
                  <a:lnTo>
                    <a:pt x="10421" y="3532"/>
                  </a:lnTo>
                  <a:lnTo>
                    <a:pt x="10421" y="3228"/>
                  </a:lnTo>
                  <a:lnTo>
                    <a:pt x="10206" y="2558"/>
                  </a:lnTo>
                  <a:lnTo>
                    <a:pt x="9561" y="1949"/>
                  </a:lnTo>
                  <a:lnTo>
                    <a:pt x="8165" y="1766"/>
                  </a:lnTo>
                  <a:lnTo>
                    <a:pt x="8487" y="1706"/>
                  </a:lnTo>
                  <a:lnTo>
                    <a:pt x="9347" y="1645"/>
                  </a:lnTo>
                  <a:lnTo>
                    <a:pt x="10206" y="1827"/>
                  </a:lnTo>
                  <a:lnTo>
                    <a:pt x="10743" y="2497"/>
                  </a:lnTo>
                  <a:lnTo>
                    <a:pt x="10743" y="4202"/>
                  </a:lnTo>
                  <a:lnTo>
                    <a:pt x="10636" y="4324"/>
                  </a:lnTo>
                  <a:lnTo>
                    <a:pt x="10313" y="4567"/>
                  </a:lnTo>
                  <a:lnTo>
                    <a:pt x="9884" y="4993"/>
                  </a:lnTo>
                  <a:lnTo>
                    <a:pt x="9239" y="5419"/>
                  </a:lnTo>
                  <a:lnTo>
                    <a:pt x="8272" y="5785"/>
                  </a:lnTo>
                  <a:lnTo>
                    <a:pt x="7198" y="6150"/>
                  </a:lnTo>
                  <a:lnTo>
                    <a:pt x="5909" y="6333"/>
                  </a:lnTo>
                  <a:lnTo>
                    <a:pt x="4405" y="6272"/>
                  </a:lnTo>
                  <a:lnTo>
                    <a:pt x="4190" y="6272"/>
                  </a:lnTo>
                  <a:lnTo>
                    <a:pt x="3545" y="6272"/>
                  </a:lnTo>
                  <a:lnTo>
                    <a:pt x="2686" y="6211"/>
                  </a:lnTo>
                  <a:lnTo>
                    <a:pt x="1719" y="6028"/>
                  </a:lnTo>
                  <a:lnTo>
                    <a:pt x="860" y="5663"/>
                  </a:lnTo>
                  <a:lnTo>
                    <a:pt x="215" y="5054"/>
                  </a:lnTo>
                  <a:lnTo>
                    <a:pt x="0" y="4202"/>
                  </a:lnTo>
                  <a:lnTo>
                    <a:pt x="215" y="2984"/>
                  </a:lnTo>
                  <a:lnTo>
                    <a:pt x="215" y="2923"/>
                  </a:lnTo>
                  <a:lnTo>
                    <a:pt x="322" y="2741"/>
                  </a:lnTo>
                  <a:lnTo>
                    <a:pt x="537" y="2436"/>
                  </a:lnTo>
                  <a:lnTo>
                    <a:pt x="860" y="2071"/>
                  </a:lnTo>
                  <a:lnTo>
                    <a:pt x="1397" y="1584"/>
                  </a:lnTo>
                  <a:lnTo>
                    <a:pt x="2041" y="1097"/>
                  </a:lnTo>
                  <a:lnTo>
                    <a:pt x="3008" y="549"/>
                  </a:lnTo>
                  <a:lnTo>
                    <a:pt x="429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86" name="Shape 286"/>
            <p:cNvSpPr/>
            <p:nvPr/>
          </p:nvSpPr>
          <p:spPr>
            <a:xfrm>
              <a:off x="1751100" y="286125"/>
              <a:ext cx="75225" cy="47225"/>
            </a:xfrm>
            <a:custGeom>
              <a:avLst/>
              <a:gdLst/>
              <a:ahLst/>
              <a:cxnLst/>
              <a:rect l="0" t="0" r="0" b="0"/>
              <a:pathLst>
                <a:path w="3009" h="1889" extrusionOk="0">
                  <a:moveTo>
                    <a:pt x="3009" y="123"/>
                  </a:moveTo>
                  <a:lnTo>
                    <a:pt x="2687" y="184"/>
                  </a:lnTo>
                  <a:lnTo>
                    <a:pt x="1935" y="488"/>
                  </a:lnTo>
                  <a:lnTo>
                    <a:pt x="1075" y="914"/>
                  </a:lnTo>
                  <a:lnTo>
                    <a:pt x="645" y="1584"/>
                  </a:lnTo>
                  <a:lnTo>
                    <a:pt x="1" y="1888"/>
                  </a:lnTo>
                  <a:lnTo>
                    <a:pt x="216" y="1462"/>
                  </a:lnTo>
                  <a:lnTo>
                    <a:pt x="753" y="671"/>
                  </a:lnTo>
                  <a:lnTo>
                    <a:pt x="1720" y="1"/>
                  </a:lnTo>
                  <a:lnTo>
                    <a:pt x="3009" y="1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87" name="Shape 287"/>
            <p:cNvSpPr/>
            <p:nvPr/>
          </p:nvSpPr>
          <p:spPr>
            <a:xfrm>
              <a:off x="1616825" y="295275"/>
              <a:ext cx="120875" cy="18275"/>
            </a:xfrm>
            <a:custGeom>
              <a:avLst/>
              <a:gdLst/>
              <a:ahLst/>
              <a:cxnLst/>
              <a:rect l="0" t="0" r="0" b="0"/>
              <a:pathLst>
                <a:path w="4835" h="731" extrusionOk="0">
                  <a:moveTo>
                    <a:pt x="0" y="609"/>
                  </a:moveTo>
                  <a:lnTo>
                    <a:pt x="108" y="731"/>
                  </a:lnTo>
                  <a:lnTo>
                    <a:pt x="4835" y="122"/>
                  </a:lnTo>
                  <a:lnTo>
                    <a:pt x="4727" y="0"/>
                  </a:lnTo>
                  <a:lnTo>
                    <a:pt x="0" y="6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88" name="Shape 288"/>
            <p:cNvSpPr/>
            <p:nvPr/>
          </p:nvSpPr>
          <p:spPr>
            <a:xfrm>
              <a:off x="1616825" y="284625"/>
              <a:ext cx="102075" cy="13725"/>
            </a:xfrm>
            <a:custGeom>
              <a:avLst/>
              <a:gdLst/>
              <a:ahLst/>
              <a:cxnLst/>
              <a:rect l="0" t="0" r="0" b="0"/>
              <a:pathLst>
                <a:path w="4083" h="549" extrusionOk="0">
                  <a:moveTo>
                    <a:pt x="0" y="426"/>
                  </a:moveTo>
                  <a:lnTo>
                    <a:pt x="108" y="548"/>
                  </a:lnTo>
                  <a:lnTo>
                    <a:pt x="4083" y="122"/>
                  </a:lnTo>
                  <a:lnTo>
                    <a:pt x="4083" y="0"/>
                  </a:lnTo>
                  <a:lnTo>
                    <a:pt x="0" y="4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89" name="Shape 289"/>
            <p:cNvSpPr/>
            <p:nvPr/>
          </p:nvSpPr>
          <p:spPr>
            <a:xfrm>
              <a:off x="1616825" y="270925"/>
              <a:ext cx="94025" cy="12200"/>
            </a:xfrm>
            <a:custGeom>
              <a:avLst/>
              <a:gdLst/>
              <a:ahLst/>
              <a:cxnLst/>
              <a:rect l="0" t="0" r="0" b="0"/>
              <a:pathLst>
                <a:path w="3761" h="488" extrusionOk="0">
                  <a:moveTo>
                    <a:pt x="0" y="365"/>
                  </a:moveTo>
                  <a:lnTo>
                    <a:pt x="108" y="487"/>
                  </a:lnTo>
                  <a:lnTo>
                    <a:pt x="3760" y="183"/>
                  </a:lnTo>
                  <a:lnTo>
                    <a:pt x="3653" y="0"/>
                  </a:lnTo>
                  <a:lnTo>
                    <a:pt x="0" y="36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90" name="Shape 290"/>
            <p:cNvSpPr/>
            <p:nvPr/>
          </p:nvSpPr>
          <p:spPr>
            <a:xfrm>
              <a:off x="2059975" y="208500"/>
              <a:ext cx="188025" cy="121800"/>
            </a:xfrm>
            <a:custGeom>
              <a:avLst/>
              <a:gdLst/>
              <a:ahLst/>
              <a:cxnLst/>
              <a:rect l="0" t="0" r="0" b="0"/>
              <a:pathLst>
                <a:path w="7521" h="4872" extrusionOk="0">
                  <a:moveTo>
                    <a:pt x="0" y="1706"/>
                  </a:moveTo>
                  <a:lnTo>
                    <a:pt x="537" y="1462"/>
                  </a:lnTo>
                  <a:lnTo>
                    <a:pt x="1827" y="975"/>
                  </a:lnTo>
                  <a:lnTo>
                    <a:pt x="3545" y="366"/>
                  </a:lnTo>
                  <a:lnTo>
                    <a:pt x="5264" y="1"/>
                  </a:lnTo>
                  <a:lnTo>
                    <a:pt x="6768" y="1"/>
                  </a:lnTo>
                  <a:lnTo>
                    <a:pt x="7520" y="671"/>
                  </a:lnTo>
                  <a:lnTo>
                    <a:pt x="7413" y="2193"/>
                  </a:lnTo>
                  <a:lnTo>
                    <a:pt x="5802" y="4872"/>
                  </a:lnTo>
                  <a:lnTo>
                    <a:pt x="2471" y="4750"/>
                  </a:lnTo>
                  <a:lnTo>
                    <a:pt x="0" y="170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91" name="Shape 291"/>
            <p:cNvSpPr/>
            <p:nvPr/>
          </p:nvSpPr>
          <p:spPr>
            <a:xfrm>
              <a:off x="2059975" y="185675"/>
              <a:ext cx="206825" cy="158325"/>
            </a:xfrm>
            <a:custGeom>
              <a:avLst/>
              <a:gdLst/>
              <a:ahLst/>
              <a:cxnLst/>
              <a:rect l="0" t="0" r="0" b="0"/>
              <a:pathLst>
                <a:path w="8273" h="6333" extrusionOk="0">
                  <a:moveTo>
                    <a:pt x="0" y="2619"/>
                  </a:moveTo>
                  <a:lnTo>
                    <a:pt x="645" y="3410"/>
                  </a:lnTo>
                  <a:lnTo>
                    <a:pt x="967" y="3227"/>
                  </a:lnTo>
                  <a:lnTo>
                    <a:pt x="1827" y="2740"/>
                  </a:lnTo>
                  <a:lnTo>
                    <a:pt x="3008" y="2132"/>
                  </a:lnTo>
                  <a:lnTo>
                    <a:pt x="4298" y="1584"/>
                  </a:lnTo>
                  <a:lnTo>
                    <a:pt x="5587" y="1218"/>
                  </a:lnTo>
                  <a:lnTo>
                    <a:pt x="6661" y="1218"/>
                  </a:lnTo>
                  <a:lnTo>
                    <a:pt x="7198" y="1645"/>
                  </a:lnTo>
                  <a:lnTo>
                    <a:pt x="7198" y="2801"/>
                  </a:lnTo>
                  <a:lnTo>
                    <a:pt x="7198" y="2984"/>
                  </a:lnTo>
                  <a:lnTo>
                    <a:pt x="7091" y="3349"/>
                  </a:lnTo>
                  <a:lnTo>
                    <a:pt x="6983" y="3897"/>
                  </a:lnTo>
                  <a:lnTo>
                    <a:pt x="6661" y="4506"/>
                  </a:lnTo>
                  <a:lnTo>
                    <a:pt x="6231" y="5054"/>
                  </a:lnTo>
                  <a:lnTo>
                    <a:pt x="5587" y="5541"/>
                  </a:lnTo>
                  <a:lnTo>
                    <a:pt x="4620" y="5724"/>
                  </a:lnTo>
                  <a:lnTo>
                    <a:pt x="3438" y="5663"/>
                  </a:lnTo>
                  <a:lnTo>
                    <a:pt x="3975" y="6272"/>
                  </a:lnTo>
                  <a:lnTo>
                    <a:pt x="4190" y="6333"/>
                  </a:lnTo>
                  <a:lnTo>
                    <a:pt x="4727" y="6333"/>
                  </a:lnTo>
                  <a:lnTo>
                    <a:pt x="5372" y="6333"/>
                  </a:lnTo>
                  <a:lnTo>
                    <a:pt x="6231" y="6089"/>
                  </a:lnTo>
                  <a:lnTo>
                    <a:pt x="6983" y="5663"/>
                  </a:lnTo>
                  <a:lnTo>
                    <a:pt x="7735" y="4871"/>
                  </a:lnTo>
                  <a:lnTo>
                    <a:pt x="8165" y="3654"/>
                  </a:lnTo>
                  <a:lnTo>
                    <a:pt x="8272" y="1949"/>
                  </a:lnTo>
                  <a:lnTo>
                    <a:pt x="8165" y="1766"/>
                  </a:lnTo>
                  <a:lnTo>
                    <a:pt x="7843" y="1279"/>
                  </a:lnTo>
                  <a:lnTo>
                    <a:pt x="7306" y="731"/>
                  </a:lnTo>
                  <a:lnTo>
                    <a:pt x="6554" y="244"/>
                  </a:lnTo>
                  <a:lnTo>
                    <a:pt x="5479" y="1"/>
                  </a:lnTo>
                  <a:lnTo>
                    <a:pt x="3975" y="183"/>
                  </a:lnTo>
                  <a:lnTo>
                    <a:pt x="2256" y="1036"/>
                  </a:lnTo>
                  <a:lnTo>
                    <a:pt x="0" y="26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92" name="Shape 292"/>
            <p:cNvSpPr/>
            <p:nvPr/>
          </p:nvSpPr>
          <p:spPr>
            <a:xfrm>
              <a:off x="2121750" y="229825"/>
              <a:ext cx="91325" cy="51775"/>
            </a:xfrm>
            <a:custGeom>
              <a:avLst/>
              <a:gdLst/>
              <a:ahLst/>
              <a:cxnLst/>
              <a:rect l="0" t="0" r="0" b="0"/>
              <a:pathLst>
                <a:path w="3653" h="2071" extrusionOk="0">
                  <a:moveTo>
                    <a:pt x="0" y="2070"/>
                  </a:moveTo>
                  <a:lnTo>
                    <a:pt x="108" y="1949"/>
                  </a:lnTo>
                  <a:lnTo>
                    <a:pt x="537" y="1583"/>
                  </a:lnTo>
                  <a:lnTo>
                    <a:pt x="1182" y="1096"/>
                  </a:lnTo>
                  <a:lnTo>
                    <a:pt x="1827" y="609"/>
                  </a:lnTo>
                  <a:lnTo>
                    <a:pt x="2471" y="244"/>
                  </a:lnTo>
                  <a:lnTo>
                    <a:pt x="3116" y="0"/>
                  </a:lnTo>
                  <a:lnTo>
                    <a:pt x="3545" y="61"/>
                  </a:lnTo>
                  <a:lnTo>
                    <a:pt x="3653" y="487"/>
                  </a:lnTo>
                  <a:lnTo>
                    <a:pt x="0" y="207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93" name="Shape 293"/>
            <p:cNvSpPr/>
            <p:nvPr/>
          </p:nvSpPr>
          <p:spPr>
            <a:xfrm>
              <a:off x="2159350" y="248075"/>
              <a:ext cx="51050" cy="56350"/>
            </a:xfrm>
            <a:custGeom>
              <a:avLst/>
              <a:gdLst/>
              <a:ahLst/>
              <a:cxnLst/>
              <a:rect l="0" t="0" r="0" b="0"/>
              <a:pathLst>
                <a:path w="2042" h="2254" extrusionOk="0">
                  <a:moveTo>
                    <a:pt x="860" y="1"/>
                  </a:moveTo>
                  <a:lnTo>
                    <a:pt x="1182" y="244"/>
                  </a:lnTo>
                  <a:lnTo>
                    <a:pt x="1827" y="914"/>
                  </a:lnTo>
                  <a:lnTo>
                    <a:pt x="2041" y="1645"/>
                  </a:lnTo>
                  <a:lnTo>
                    <a:pt x="1397" y="2254"/>
                  </a:lnTo>
                  <a:lnTo>
                    <a:pt x="1504" y="2132"/>
                  </a:lnTo>
                  <a:lnTo>
                    <a:pt x="1612" y="1766"/>
                  </a:lnTo>
                  <a:lnTo>
                    <a:pt x="1289" y="1219"/>
                  </a:lnTo>
                  <a:lnTo>
                    <a:pt x="0" y="488"/>
                  </a:lnTo>
                  <a:lnTo>
                    <a:pt x="86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94" name="Shape 294"/>
            <p:cNvSpPr/>
            <p:nvPr/>
          </p:nvSpPr>
          <p:spPr>
            <a:xfrm>
              <a:off x="1520125" y="293750"/>
              <a:ext cx="531800" cy="109600"/>
            </a:xfrm>
            <a:custGeom>
              <a:avLst/>
              <a:gdLst/>
              <a:ahLst/>
              <a:cxnLst/>
              <a:rect l="0" t="0" r="0" b="0"/>
              <a:pathLst>
                <a:path w="21272" h="4384" extrusionOk="0">
                  <a:moveTo>
                    <a:pt x="13859" y="183"/>
                  </a:moveTo>
                  <a:lnTo>
                    <a:pt x="13752" y="244"/>
                  </a:lnTo>
                  <a:lnTo>
                    <a:pt x="13430" y="427"/>
                  </a:lnTo>
                  <a:lnTo>
                    <a:pt x="13000" y="670"/>
                  </a:lnTo>
                  <a:lnTo>
                    <a:pt x="12355" y="975"/>
                  </a:lnTo>
                  <a:lnTo>
                    <a:pt x="11818" y="1279"/>
                  </a:lnTo>
                  <a:lnTo>
                    <a:pt x="11281" y="1583"/>
                  </a:lnTo>
                  <a:lnTo>
                    <a:pt x="10851" y="1827"/>
                  </a:lnTo>
                  <a:lnTo>
                    <a:pt x="10529" y="2010"/>
                  </a:lnTo>
                  <a:lnTo>
                    <a:pt x="9884" y="1949"/>
                  </a:lnTo>
                  <a:lnTo>
                    <a:pt x="9025" y="1888"/>
                  </a:lnTo>
                  <a:lnTo>
                    <a:pt x="8165" y="1827"/>
                  </a:lnTo>
                  <a:lnTo>
                    <a:pt x="7843" y="1766"/>
                  </a:lnTo>
                  <a:lnTo>
                    <a:pt x="7628" y="1766"/>
                  </a:lnTo>
                  <a:lnTo>
                    <a:pt x="7091" y="1766"/>
                  </a:lnTo>
                  <a:lnTo>
                    <a:pt x="6554" y="1766"/>
                  </a:lnTo>
                  <a:lnTo>
                    <a:pt x="6339" y="1766"/>
                  </a:lnTo>
                  <a:lnTo>
                    <a:pt x="6017" y="1766"/>
                  </a:lnTo>
                  <a:lnTo>
                    <a:pt x="5587" y="1705"/>
                  </a:lnTo>
                  <a:lnTo>
                    <a:pt x="4943" y="1644"/>
                  </a:lnTo>
                  <a:lnTo>
                    <a:pt x="4513" y="1644"/>
                  </a:lnTo>
                  <a:lnTo>
                    <a:pt x="4298" y="1401"/>
                  </a:lnTo>
                  <a:lnTo>
                    <a:pt x="4083" y="975"/>
                  </a:lnTo>
                  <a:lnTo>
                    <a:pt x="3761" y="609"/>
                  </a:lnTo>
                  <a:lnTo>
                    <a:pt x="3653" y="427"/>
                  </a:lnTo>
                  <a:lnTo>
                    <a:pt x="645" y="975"/>
                  </a:lnTo>
                  <a:lnTo>
                    <a:pt x="1" y="2192"/>
                  </a:lnTo>
                  <a:lnTo>
                    <a:pt x="753" y="4201"/>
                  </a:lnTo>
                  <a:lnTo>
                    <a:pt x="968" y="4140"/>
                  </a:lnTo>
                  <a:lnTo>
                    <a:pt x="1505" y="3958"/>
                  </a:lnTo>
                  <a:lnTo>
                    <a:pt x="2149" y="3714"/>
                  </a:lnTo>
                  <a:lnTo>
                    <a:pt x="2579" y="3592"/>
                  </a:lnTo>
                  <a:lnTo>
                    <a:pt x="2901" y="3775"/>
                  </a:lnTo>
                  <a:lnTo>
                    <a:pt x="3331" y="4019"/>
                  </a:lnTo>
                  <a:lnTo>
                    <a:pt x="3653" y="4201"/>
                  </a:lnTo>
                  <a:lnTo>
                    <a:pt x="3761" y="4262"/>
                  </a:lnTo>
                  <a:lnTo>
                    <a:pt x="4191" y="4201"/>
                  </a:lnTo>
                  <a:lnTo>
                    <a:pt x="5050" y="4080"/>
                  </a:lnTo>
                  <a:lnTo>
                    <a:pt x="5909" y="4019"/>
                  </a:lnTo>
                  <a:lnTo>
                    <a:pt x="6447" y="3958"/>
                  </a:lnTo>
                  <a:lnTo>
                    <a:pt x="6876" y="4080"/>
                  </a:lnTo>
                  <a:lnTo>
                    <a:pt x="7628" y="4201"/>
                  </a:lnTo>
                  <a:lnTo>
                    <a:pt x="8380" y="4323"/>
                  </a:lnTo>
                  <a:lnTo>
                    <a:pt x="8703" y="4384"/>
                  </a:lnTo>
                  <a:lnTo>
                    <a:pt x="8917" y="4323"/>
                  </a:lnTo>
                  <a:lnTo>
                    <a:pt x="9347" y="4201"/>
                  </a:lnTo>
                  <a:lnTo>
                    <a:pt x="9777" y="4080"/>
                  </a:lnTo>
                  <a:lnTo>
                    <a:pt x="9992" y="3958"/>
                  </a:lnTo>
                  <a:lnTo>
                    <a:pt x="10314" y="3958"/>
                  </a:lnTo>
                  <a:lnTo>
                    <a:pt x="11066" y="3958"/>
                  </a:lnTo>
                  <a:lnTo>
                    <a:pt x="12033" y="4019"/>
                  </a:lnTo>
                  <a:lnTo>
                    <a:pt x="13215" y="4019"/>
                  </a:lnTo>
                  <a:lnTo>
                    <a:pt x="14289" y="4019"/>
                  </a:lnTo>
                  <a:lnTo>
                    <a:pt x="15256" y="4080"/>
                  </a:lnTo>
                  <a:lnTo>
                    <a:pt x="16008" y="4080"/>
                  </a:lnTo>
                  <a:lnTo>
                    <a:pt x="16223" y="4080"/>
                  </a:lnTo>
                  <a:lnTo>
                    <a:pt x="16223" y="4019"/>
                  </a:lnTo>
                  <a:lnTo>
                    <a:pt x="16330" y="3836"/>
                  </a:lnTo>
                  <a:lnTo>
                    <a:pt x="16438" y="3592"/>
                  </a:lnTo>
                  <a:lnTo>
                    <a:pt x="16545" y="3410"/>
                  </a:lnTo>
                  <a:lnTo>
                    <a:pt x="16867" y="3471"/>
                  </a:lnTo>
                  <a:lnTo>
                    <a:pt x="17297" y="3532"/>
                  </a:lnTo>
                  <a:lnTo>
                    <a:pt x="17834" y="3592"/>
                  </a:lnTo>
                  <a:lnTo>
                    <a:pt x="18479" y="3653"/>
                  </a:lnTo>
                  <a:lnTo>
                    <a:pt x="19016" y="3775"/>
                  </a:lnTo>
                  <a:lnTo>
                    <a:pt x="19446" y="3836"/>
                  </a:lnTo>
                  <a:lnTo>
                    <a:pt x="19768" y="3897"/>
                  </a:lnTo>
                  <a:lnTo>
                    <a:pt x="19875" y="3897"/>
                  </a:lnTo>
                  <a:lnTo>
                    <a:pt x="21272" y="3227"/>
                  </a:lnTo>
                  <a:lnTo>
                    <a:pt x="18157" y="1583"/>
                  </a:lnTo>
                  <a:lnTo>
                    <a:pt x="14074" y="0"/>
                  </a:lnTo>
                  <a:lnTo>
                    <a:pt x="13859" y="1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95" name="Shape 295"/>
            <p:cNvSpPr/>
            <p:nvPr/>
          </p:nvSpPr>
          <p:spPr>
            <a:xfrm>
              <a:off x="1541625" y="308975"/>
              <a:ext cx="478075" cy="82200"/>
            </a:xfrm>
            <a:custGeom>
              <a:avLst/>
              <a:gdLst/>
              <a:ahLst/>
              <a:cxnLst/>
              <a:rect l="0" t="0" r="0" b="0"/>
              <a:pathLst>
                <a:path w="19123" h="3288" extrusionOk="0">
                  <a:moveTo>
                    <a:pt x="10099" y="1827"/>
                  </a:moveTo>
                  <a:lnTo>
                    <a:pt x="10206" y="1766"/>
                  </a:lnTo>
                  <a:lnTo>
                    <a:pt x="10528" y="1583"/>
                  </a:lnTo>
                  <a:lnTo>
                    <a:pt x="11066" y="1279"/>
                  </a:lnTo>
                  <a:lnTo>
                    <a:pt x="11603" y="974"/>
                  </a:lnTo>
                  <a:lnTo>
                    <a:pt x="12140" y="670"/>
                  </a:lnTo>
                  <a:lnTo>
                    <a:pt x="12677" y="366"/>
                  </a:lnTo>
                  <a:lnTo>
                    <a:pt x="13107" y="122"/>
                  </a:lnTo>
                  <a:lnTo>
                    <a:pt x="13322" y="0"/>
                  </a:lnTo>
                  <a:lnTo>
                    <a:pt x="13644" y="122"/>
                  </a:lnTo>
                  <a:lnTo>
                    <a:pt x="14074" y="305"/>
                  </a:lnTo>
                  <a:lnTo>
                    <a:pt x="14611" y="487"/>
                  </a:lnTo>
                  <a:lnTo>
                    <a:pt x="15255" y="731"/>
                  </a:lnTo>
                  <a:lnTo>
                    <a:pt x="15792" y="974"/>
                  </a:lnTo>
                  <a:lnTo>
                    <a:pt x="16330" y="1157"/>
                  </a:lnTo>
                  <a:lnTo>
                    <a:pt x="16652" y="1279"/>
                  </a:lnTo>
                  <a:lnTo>
                    <a:pt x="16759" y="1340"/>
                  </a:lnTo>
                  <a:lnTo>
                    <a:pt x="17082" y="1522"/>
                  </a:lnTo>
                  <a:lnTo>
                    <a:pt x="17834" y="1827"/>
                  </a:lnTo>
                  <a:lnTo>
                    <a:pt x="18586" y="2253"/>
                  </a:lnTo>
                  <a:lnTo>
                    <a:pt x="19123" y="2557"/>
                  </a:lnTo>
                  <a:lnTo>
                    <a:pt x="19015" y="2618"/>
                  </a:lnTo>
                  <a:lnTo>
                    <a:pt x="19015" y="2679"/>
                  </a:lnTo>
                  <a:lnTo>
                    <a:pt x="18908" y="2679"/>
                  </a:lnTo>
                  <a:lnTo>
                    <a:pt x="18801" y="2740"/>
                  </a:lnTo>
                  <a:lnTo>
                    <a:pt x="18478" y="2679"/>
                  </a:lnTo>
                  <a:lnTo>
                    <a:pt x="18049" y="2618"/>
                  </a:lnTo>
                  <a:lnTo>
                    <a:pt x="17404" y="2557"/>
                  </a:lnTo>
                  <a:lnTo>
                    <a:pt x="16867" y="2436"/>
                  </a:lnTo>
                  <a:lnTo>
                    <a:pt x="16222" y="2375"/>
                  </a:lnTo>
                  <a:lnTo>
                    <a:pt x="15685" y="2253"/>
                  </a:lnTo>
                  <a:lnTo>
                    <a:pt x="15255" y="2192"/>
                  </a:lnTo>
                  <a:lnTo>
                    <a:pt x="15148" y="2192"/>
                  </a:lnTo>
                  <a:lnTo>
                    <a:pt x="15148" y="2314"/>
                  </a:lnTo>
                  <a:lnTo>
                    <a:pt x="14933" y="2496"/>
                  </a:lnTo>
                  <a:lnTo>
                    <a:pt x="14826" y="2801"/>
                  </a:lnTo>
                  <a:lnTo>
                    <a:pt x="14718" y="2983"/>
                  </a:lnTo>
                  <a:lnTo>
                    <a:pt x="14288" y="2983"/>
                  </a:lnTo>
                  <a:lnTo>
                    <a:pt x="13536" y="2983"/>
                  </a:lnTo>
                  <a:lnTo>
                    <a:pt x="12677" y="2923"/>
                  </a:lnTo>
                  <a:lnTo>
                    <a:pt x="11603" y="2923"/>
                  </a:lnTo>
                  <a:lnTo>
                    <a:pt x="10636" y="2923"/>
                  </a:lnTo>
                  <a:lnTo>
                    <a:pt x="9776" y="2862"/>
                  </a:lnTo>
                  <a:lnTo>
                    <a:pt x="9132" y="2862"/>
                  </a:lnTo>
                  <a:lnTo>
                    <a:pt x="8917" y="2862"/>
                  </a:lnTo>
                  <a:lnTo>
                    <a:pt x="8809" y="2923"/>
                  </a:lnTo>
                  <a:lnTo>
                    <a:pt x="8380" y="3044"/>
                  </a:lnTo>
                  <a:lnTo>
                    <a:pt x="8057" y="3166"/>
                  </a:lnTo>
                  <a:lnTo>
                    <a:pt x="7735" y="3288"/>
                  </a:lnTo>
                  <a:lnTo>
                    <a:pt x="7305" y="3166"/>
                  </a:lnTo>
                  <a:lnTo>
                    <a:pt x="6553" y="3044"/>
                  </a:lnTo>
                  <a:lnTo>
                    <a:pt x="5909" y="2923"/>
                  </a:lnTo>
                  <a:lnTo>
                    <a:pt x="5587" y="2862"/>
                  </a:lnTo>
                  <a:lnTo>
                    <a:pt x="5264" y="2923"/>
                  </a:lnTo>
                  <a:lnTo>
                    <a:pt x="4512" y="2983"/>
                  </a:lnTo>
                  <a:lnTo>
                    <a:pt x="3760" y="3105"/>
                  </a:lnTo>
                  <a:lnTo>
                    <a:pt x="3223" y="3166"/>
                  </a:lnTo>
                  <a:lnTo>
                    <a:pt x="2901" y="2983"/>
                  </a:lnTo>
                  <a:lnTo>
                    <a:pt x="2471" y="2740"/>
                  </a:lnTo>
                  <a:lnTo>
                    <a:pt x="2041" y="2557"/>
                  </a:lnTo>
                  <a:lnTo>
                    <a:pt x="1826" y="2436"/>
                  </a:lnTo>
                  <a:lnTo>
                    <a:pt x="1719" y="2496"/>
                  </a:lnTo>
                  <a:lnTo>
                    <a:pt x="1289" y="2557"/>
                  </a:lnTo>
                  <a:lnTo>
                    <a:pt x="860" y="2740"/>
                  </a:lnTo>
                  <a:lnTo>
                    <a:pt x="430" y="2862"/>
                  </a:lnTo>
                  <a:lnTo>
                    <a:pt x="322" y="2496"/>
                  </a:lnTo>
                  <a:lnTo>
                    <a:pt x="215" y="2070"/>
                  </a:lnTo>
                  <a:lnTo>
                    <a:pt x="108" y="1766"/>
                  </a:lnTo>
                  <a:lnTo>
                    <a:pt x="0" y="1583"/>
                  </a:lnTo>
                  <a:lnTo>
                    <a:pt x="108" y="1461"/>
                  </a:lnTo>
                  <a:lnTo>
                    <a:pt x="322" y="1218"/>
                  </a:lnTo>
                  <a:lnTo>
                    <a:pt x="430" y="913"/>
                  </a:lnTo>
                  <a:lnTo>
                    <a:pt x="537" y="731"/>
                  </a:lnTo>
                  <a:lnTo>
                    <a:pt x="860" y="670"/>
                  </a:lnTo>
                  <a:lnTo>
                    <a:pt x="1289" y="548"/>
                  </a:lnTo>
                  <a:lnTo>
                    <a:pt x="1826" y="487"/>
                  </a:lnTo>
                  <a:lnTo>
                    <a:pt x="2256" y="426"/>
                  </a:lnTo>
                  <a:lnTo>
                    <a:pt x="2471" y="670"/>
                  </a:lnTo>
                  <a:lnTo>
                    <a:pt x="2793" y="1035"/>
                  </a:lnTo>
                  <a:lnTo>
                    <a:pt x="3008" y="1340"/>
                  </a:lnTo>
                  <a:lnTo>
                    <a:pt x="3116" y="1461"/>
                  </a:lnTo>
                  <a:lnTo>
                    <a:pt x="5372" y="1583"/>
                  </a:lnTo>
                  <a:lnTo>
                    <a:pt x="5587" y="1583"/>
                  </a:lnTo>
                  <a:lnTo>
                    <a:pt x="6124" y="1583"/>
                  </a:lnTo>
                  <a:lnTo>
                    <a:pt x="6661" y="1583"/>
                  </a:lnTo>
                  <a:lnTo>
                    <a:pt x="6983" y="1583"/>
                  </a:lnTo>
                  <a:lnTo>
                    <a:pt x="7413" y="1644"/>
                  </a:lnTo>
                  <a:lnTo>
                    <a:pt x="8487" y="1766"/>
                  </a:lnTo>
                  <a:lnTo>
                    <a:pt x="9454" y="1888"/>
                  </a:lnTo>
                  <a:lnTo>
                    <a:pt x="9884" y="1948"/>
                  </a:lnTo>
                  <a:lnTo>
                    <a:pt x="10099" y="18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96" name="Shape 296"/>
            <p:cNvSpPr/>
            <p:nvPr/>
          </p:nvSpPr>
          <p:spPr>
            <a:xfrm>
              <a:off x="1657100" y="382025"/>
              <a:ext cx="161175" cy="51775"/>
            </a:xfrm>
            <a:custGeom>
              <a:avLst/>
              <a:gdLst/>
              <a:ahLst/>
              <a:cxnLst/>
              <a:rect l="0" t="0" r="0" b="0"/>
              <a:pathLst>
                <a:path w="6447" h="2071" extrusionOk="0">
                  <a:moveTo>
                    <a:pt x="108" y="1"/>
                  </a:moveTo>
                  <a:lnTo>
                    <a:pt x="108" y="122"/>
                  </a:lnTo>
                  <a:lnTo>
                    <a:pt x="1" y="305"/>
                  </a:lnTo>
                  <a:lnTo>
                    <a:pt x="108" y="670"/>
                  </a:lnTo>
                  <a:lnTo>
                    <a:pt x="216" y="1036"/>
                  </a:lnTo>
                  <a:lnTo>
                    <a:pt x="538" y="1462"/>
                  </a:lnTo>
                  <a:lnTo>
                    <a:pt x="968" y="1766"/>
                  </a:lnTo>
                  <a:lnTo>
                    <a:pt x="1827" y="2010"/>
                  </a:lnTo>
                  <a:lnTo>
                    <a:pt x="3009" y="2071"/>
                  </a:lnTo>
                  <a:lnTo>
                    <a:pt x="3116" y="2071"/>
                  </a:lnTo>
                  <a:lnTo>
                    <a:pt x="3546" y="2010"/>
                  </a:lnTo>
                  <a:lnTo>
                    <a:pt x="3976" y="2010"/>
                  </a:lnTo>
                  <a:lnTo>
                    <a:pt x="4620" y="1949"/>
                  </a:lnTo>
                  <a:lnTo>
                    <a:pt x="5265" y="1949"/>
                  </a:lnTo>
                  <a:lnTo>
                    <a:pt x="5802" y="1949"/>
                  </a:lnTo>
                  <a:lnTo>
                    <a:pt x="6232" y="2010"/>
                  </a:lnTo>
                  <a:lnTo>
                    <a:pt x="6447" y="2071"/>
                  </a:lnTo>
                  <a:lnTo>
                    <a:pt x="6447" y="2010"/>
                  </a:lnTo>
                  <a:lnTo>
                    <a:pt x="6447" y="1888"/>
                  </a:lnTo>
                  <a:lnTo>
                    <a:pt x="6339" y="1705"/>
                  </a:lnTo>
                  <a:lnTo>
                    <a:pt x="6124" y="1523"/>
                  </a:lnTo>
                  <a:lnTo>
                    <a:pt x="5695" y="1401"/>
                  </a:lnTo>
                  <a:lnTo>
                    <a:pt x="4943" y="1279"/>
                  </a:lnTo>
                  <a:lnTo>
                    <a:pt x="3976" y="1279"/>
                  </a:lnTo>
                  <a:lnTo>
                    <a:pt x="2579" y="1401"/>
                  </a:lnTo>
                  <a:lnTo>
                    <a:pt x="2257" y="1401"/>
                  </a:lnTo>
                  <a:lnTo>
                    <a:pt x="1505" y="1340"/>
                  </a:lnTo>
                  <a:lnTo>
                    <a:pt x="645" y="914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97" name="Shape 297"/>
            <p:cNvSpPr/>
            <p:nvPr/>
          </p:nvSpPr>
          <p:spPr>
            <a:xfrm>
              <a:off x="1702775" y="89800"/>
              <a:ext cx="201450" cy="80675"/>
            </a:xfrm>
            <a:custGeom>
              <a:avLst/>
              <a:gdLst/>
              <a:ahLst/>
              <a:cxnLst/>
              <a:rect l="0" t="0" r="0" b="0"/>
              <a:pathLst>
                <a:path w="8058" h="3227" extrusionOk="0">
                  <a:moveTo>
                    <a:pt x="5586" y="244"/>
                  </a:moveTo>
                  <a:lnTo>
                    <a:pt x="5586" y="244"/>
                  </a:lnTo>
                  <a:lnTo>
                    <a:pt x="5586" y="244"/>
                  </a:lnTo>
                  <a:lnTo>
                    <a:pt x="5586" y="304"/>
                  </a:lnTo>
                  <a:lnTo>
                    <a:pt x="5586" y="304"/>
                  </a:lnTo>
                  <a:lnTo>
                    <a:pt x="5264" y="304"/>
                  </a:lnTo>
                  <a:lnTo>
                    <a:pt x="4942" y="244"/>
                  </a:lnTo>
                  <a:lnTo>
                    <a:pt x="4620" y="183"/>
                  </a:lnTo>
                  <a:lnTo>
                    <a:pt x="4512" y="183"/>
                  </a:lnTo>
                  <a:lnTo>
                    <a:pt x="4512" y="183"/>
                  </a:lnTo>
                  <a:lnTo>
                    <a:pt x="4405" y="304"/>
                  </a:lnTo>
                  <a:lnTo>
                    <a:pt x="4405" y="365"/>
                  </a:lnTo>
                  <a:lnTo>
                    <a:pt x="4297" y="487"/>
                  </a:lnTo>
                  <a:lnTo>
                    <a:pt x="3653" y="487"/>
                  </a:lnTo>
                  <a:lnTo>
                    <a:pt x="2901" y="487"/>
                  </a:lnTo>
                  <a:lnTo>
                    <a:pt x="2256" y="548"/>
                  </a:lnTo>
                  <a:lnTo>
                    <a:pt x="2041" y="548"/>
                  </a:lnTo>
                  <a:lnTo>
                    <a:pt x="2041" y="548"/>
                  </a:lnTo>
                  <a:lnTo>
                    <a:pt x="2149" y="670"/>
                  </a:lnTo>
                  <a:lnTo>
                    <a:pt x="2363" y="731"/>
                  </a:lnTo>
                  <a:lnTo>
                    <a:pt x="2471" y="792"/>
                  </a:lnTo>
                  <a:lnTo>
                    <a:pt x="2363" y="792"/>
                  </a:lnTo>
                  <a:lnTo>
                    <a:pt x="2363" y="792"/>
                  </a:lnTo>
                  <a:lnTo>
                    <a:pt x="2256" y="852"/>
                  </a:lnTo>
                  <a:lnTo>
                    <a:pt x="2256" y="852"/>
                  </a:lnTo>
                  <a:lnTo>
                    <a:pt x="1719" y="913"/>
                  </a:lnTo>
                  <a:lnTo>
                    <a:pt x="1611" y="974"/>
                  </a:lnTo>
                  <a:lnTo>
                    <a:pt x="1504" y="1096"/>
                  </a:lnTo>
                  <a:lnTo>
                    <a:pt x="1289" y="1218"/>
                  </a:lnTo>
                  <a:lnTo>
                    <a:pt x="1182" y="1279"/>
                  </a:lnTo>
                  <a:lnTo>
                    <a:pt x="1074" y="1279"/>
                  </a:lnTo>
                  <a:lnTo>
                    <a:pt x="967" y="1340"/>
                  </a:lnTo>
                  <a:lnTo>
                    <a:pt x="859" y="1461"/>
                  </a:lnTo>
                  <a:lnTo>
                    <a:pt x="752" y="1461"/>
                  </a:lnTo>
                  <a:lnTo>
                    <a:pt x="215" y="2253"/>
                  </a:lnTo>
                  <a:lnTo>
                    <a:pt x="215" y="2253"/>
                  </a:lnTo>
                  <a:lnTo>
                    <a:pt x="215" y="2314"/>
                  </a:lnTo>
                  <a:lnTo>
                    <a:pt x="107" y="2435"/>
                  </a:lnTo>
                  <a:lnTo>
                    <a:pt x="107" y="2435"/>
                  </a:lnTo>
                  <a:lnTo>
                    <a:pt x="0" y="2557"/>
                  </a:lnTo>
                  <a:lnTo>
                    <a:pt x="215" y="2679"/>
                  </a:lnTo>
                  <a:lnTo>
                    <a:pt x="859" y="2983"/>
                  </a:lnTo>
                  <a:lnTo>
                    <a:pt x="1289" y="3166"/>
                  </a:lnTo>
                  <a:lnTo>
                    <a:pt x="1611" y="3227"/>
                  </a:lnTo>
                  <a:lnTo>
                    <a:pt x="1719" y="3227"/>
                  </a:lnTo>
                  <a:lnTo>
                    <a:pt x="1826" y="3227"/>
                  </a:lnTo>
                  <a:lnTo>
                    <a:pt x="2041" y="3166"/>
                  </a:lnTo>
                  <a:lnTo>
                    <a:pt x="2256" y="3105"/>
                  </a:lnTo>
                  <a:lnTo>
                    <a:pt x="2578" y="2983"/>
                  </a:lnTo>
                  <a:lnTo>
                    <a:pt x="3223" y="2740"/>
                  </a:lnTo>
                  <a:lnTo>
                    <a:pt x="4082" y="2435"/>
                  </a:lnTo>
                  <a:lnTo>
                    <a:pt x="4942" y="2192"/>
                  </a:lnTo>
                  <a:lnTo>
                    <a:pt x="5586" y="2192"/>
                  </a:lnTo>
                  <a:lnTo>
                    <a:pt x="5909" y="2192"/>
                  </a:lnTo>
                  <a:lnTo>
                    <a:pt x="6231" y="2253"/>
                  </a:lnTo>
                  <a:lnTo>
                    <a:pt x="6553" y="2253"/>
                  </a:lnTo>
                  <a:lnTo>
                    <a:pt x="6768" y="2314"/>
                  </a:lnTo>
                  <a:lnTo>
                    <a:pt x="8057" y="2618"/>
                  </a:lnTo>
                  <a:lnTo>
                    <a:pt x="8057" y="2253"/>
                  </a:lnTo>
                  <a:lnTo>
                    <a:pt x="7950" y="1705"/>
                  </a:lnTo>
                  <a:lnTo>
                    <a:pt x="7413" y="609"/>
                  </a:lnTo>
                  <a:lnTo>
                    <a:pt x="5801" y="0"/>
                  </a:lnTo>
                  <a:lnTo>
                    <a:pt x="5586" y="2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98" name="Shape 298"/>
            <p:cNvSpPr/>
            <p:nvPr/>
          </p:nvSpPr>
          <p:spPr>
            <a:xfrm>
              <a:off x="1726925" y="106525"/>
              <a:ext cx="155800" cy="51775"/>
            </a:xfrm>
            <a:custGeom>
              <a:avLst/>
              <a:gdLst/>
              <a:ahLst/>
              <a:cxnLst/>
              <a:rect l="0" t="0" r="0" b="0"/>
              <a:pathLst>
                <a:path w="6232" h="2071" extrusionOk="0">
                  <a:moveTo>
                    <a:pt x="5158" y="1"/>
                  </a:moveTo>
                  <a:lnTo>
                    <a:pt x="5158" y="1"/>
                  </a:lnTo>
                  <a:lnTo>
                    <a:pt x="5158" y="1"/>
                  </a:lnTo>
                  <a:lnTo>
                    <a:pt x="5158" y="1"/>
                  </a:lnTo>
                  <a:lnTo>
                    <a:pt x="5158" y="1"/>
                  </a:lnTo>
                  <a:lnTo>
                    <a:pt x="5265" y="62"/>
                  </a:lnTo>
                  <a:lnTo>
                    <a:pt x="5480" y="123"/>
                  </a:lnTo>
                  <a:lnTo>
                    <a:pt x="5587" y="183"/>
                  </a:lnTo>
                  <a:lnTo>
                    <a:pt x="5695" y="244"/>
                  </a:lnTo>
                  <a:lnTo>
                    <a:pt x="5802" y="427"/>
                  </a:lnTo>
                  <a:lnTo>
                    <a:pt x="5910" y="671"/>
                  </a:lnTo>
                  <a:lnTo>
                    <a:pt x="6124" y="975"/>
                  </a:lnTo>
                  <a:lnTo>
                    <a:pt x="6124" y="1097"/>
                  </a:lnTo>
                  <a:lnTo>
                    <a:pt x="6124" y="1097"/>
                  </a:lnTo>
                  <a:lnTo>
                    <a:pt x="6124" y="1158"/>
                  </a:lnTo>
                  <a:lnTo>
                    <a:pt x="6124" y="1158"/>
                  </a:lnTo>
                  <a:lnTo>
                    <a:pt x="6232" y="1218"/>
                  </a:lnTo>
                  <a:lnTo>
                    <a:pt x="6124" y="1218"/>
                  </a:lnTo>
                  <a:lnTo>
                    <a:pt x="6124" y="1218"/>
                  </a:lnTo>
                  <a:lnTo>
                    <a:pt x="6124" y="1218"/>
                  </a:lnTo>
                  <a:lnTo>
                    <a:pt x="6124" y="1218"/>
                  </a:lnTo>
                  <a:lnTo>
                    <a:pt x="5695" y="1158"/>
                  </a:lnTo>
                  <a:lnTo>
                    <a:pt x="5372" y="1097"/>
                  </a:lnTo>
                  <a:lnTo>
                    <a:pt x="4943" y="1036"/>
                  </a:lnTo>
                  <a:lnTo>
                    <a:pt x="4835" y="1036"/>
                  </a:lnTo>
                  <a:lnTo>
                    <a:pt x="4406" y="1036"/>
                  </a:lnTo>
                  <a:lnTo>
                    <a:pt x="4083" y="1036"/>
                  </a:lnTo>
                  <a:lnTo>
                    <a:pt x="3654" y="1097"/>
                  </a:lnTo>
                  <a:lnTo>
                    <a:pt x="3224" y="1218"/>
                  </a:lnTo>
                  <a:lnTo>
                    <a:pt x="2687" y="1401"/>
                  </a:lnTo>
                  <a:lnTo>
                    <a:pt x="2257" y="1523"/>
                  </a:lnTo>
                  <a:lnTo>
                    <a:pt x="1720" y="1706"/>
                  </a:lnTo>
                  <a:lnTo>
                    <a:pt x="1183" y="1888"/>
                  </a:lnTo>
                  <a:lnTo>
                    <a:pt x="1075" y="1949"/>
                  </a:lnTo>
                  <a:lnTo>
                    <a:pt x="968" y="1949"/>
                  </a:lnTo>
                  <a:lnTo>
                    <a:pt x="860" y="2010"/>
                  </a:lnTo>
                  <a:lnTo>
                    <a:pt x="753" y="2071"/>
                  </a:lnTo>
                  <a:lnTo>
                    <a:pt x="538" y="2010"/>
                  </a:lnTo>
                  <a:lnTo>
                    <a:pt x="431" y="1949"/>
                  </a:lnTo>
                  <a:lnTo>
                    <a:pt x="216" y="1827"/>
                  </a:lnTo>
                  <a:lnTo>
                    <a:pt x="1" y="1766"/>
                  </a:lnTo>
                  <a:lnTo>
                    <a:pt x="108" y="1645"/>
                  </a:lnTo>
                  <a:lnTo>
                    <a:pt x="216" y="1401"/>
                  </a:lnTo>
                  <a:lnTo>
                    <a:pt x="323" y="1218"/>
                  </a:lnTo>
                  <a:lnTo>
                    <a:pt x="431" y="1097"/>
                  </a:lnTo>
                  <a:lnTo>
                    <a:pt x="538" y="1036"/>
                  </a:lnTo>
                  <a:lnTo>
                    <a:pt x="645" y="975"/>
                  </a:lnTo>
                  <a:lnTo>
                    <a:pt x="753" y="914"/>
                  </a:lnTo>
                  <a:lnTo>
                    <a:pt x="753" y="914"/>
                  </a:lnTo>
                  <a:lnTo>
                    <a:pt x="753" y="914"/>
                  </a:lnTo>
                  <a:lnTo>
                    <a:pt x="968" y="792"/>
                  </a:lnTo>
                  <a:lnTo>
                    <a:pt x="1075" y="731"/>
                  </a:lnTo>
                  <a:lnTo>
                    <a:pt x="1183" y="671"/>
                  </a:lnTo>
                  <a:lnTo>
                    <a:pt x="1290" y="671"/>
                  </a:lnTo>
                  <a:lnTo>
                    <a:pt x="1397" y="610"/>
                  </a:lnTo>
                  <a:lnTo>
                    <a:pt x="1612" y="610"/>
                  </a:lnTo>
                  <a:lnTo>
                    <a:pt x="1612" y="610"/>
                  </a:lnTo>
                  <a:lnTo>
                    <a:pt x="1827" y="549"/>
                  </a:lnTo>
                  <a:lnTo>
                    <a:pt x="2257" y="488"/>
                  </a:lnTo>
                  <a:lnTo>
                    <a:pt x="2579" y="427"/>
                  </a:lnTo>
                  <a:lnTo>
                    <a:pt x="2794" y="366"/>
                  </a:lnTo>
                  <a:lnTo>
                    <a:pt x="2794" y="366"/>
                  </a:lnTo>
                  <a:lnTo>
                    <a:pt x="2794" y="305"/>
                  </a:lnTo>
                  <a:lnTo>
                    <a:pt x="2794" y="305"/>
                  </a:lnTo>
                  <a:lnTo>
                    <a:pt x="2687" y="305"/>
                  </a:lnTo>
                  <a:lnTo>
                    <a:pt x="3331" y="305"/>
                  </a:lnTo>
                  <a:lnTo>
                    <a:pt x="4191" y="244"/>
                  </a:lnTo>
                  <a:lnTo>
                    <a:pt x="4943" y="244"/>
                  </a:lnTo>
                  <a:lnTo>
                    <a:pt x="5265" y="244"/>
                  </a:lnTo>
                  <a:lnTo>
                    <a:pt x="5265" y="244"/>
                  </a:lnTo>
                  <a:lnTo>
                    <a:pt x="5158" y="183"/>
                  </a:lnTo>
                  <a:lnTo>
                    <a:pt x="5158" y="183"/>
                  </a:lnTo>
                  <a:lnTo>
                    <a:pt x="5050" y="183"/>
                  </a:lnTo>
                  <a:lnTo>
                    <a:pt x="5050" y="123"/>
                  </a:lnTo>
                  <a:lnTo>
                    <a:pt x="5158" y="62"/>
                  </a:lnTo>
                  <a:lnTo>
                    <a:pt x="5158" y="1"/>
                  </a:lnTo>
                  <a:lnTo>
                    <a:pt x="515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99" name="Shape 299"/>
            <p:cNvSpPr/>
            <p:nvPr/>
          </p:nvSpPr>
          <p:spPr>
            <a:xfrm>
              <a:off x="1520125" y="121750"/>
              <a:ext cx="153125" cy="68525"/>
            </a:xfrm>
            <a:custGeom>
              <a:avLst/>
              <a:gdLst/>
              <a:ahLst/>
              <a:cxnLst/>
              <a:rect l="0" t="0" r="0" b="0"/>
              <a:pathLst>
                <a:path w="6125" h="2741" extrusionOk="0">
                  <a:moveTo>
                    <a:pt x="2794" y="62"/>
                  </a:moveTo>
                  <a:lnTo>
                    <a:pt x="968" y="183"/>
                  </a:lnTo>
                  <a:lnTo>
                    <a:pt x="1" y="1523"/>
                  </a:lnTo>
                  <a:lnTo>
                    <a:pt x="3439" y="2740"/>
                  </a:lnTo>
                  <a:lnTo>
                    <a:pt x="6124" y="2314"/>
                  </a:lnTo>
                  <a:lnTo>
                    <a:pt x="5909" y="2192"/>
                  </a:lnTo>
                  <a:lnTo>
                    <a:pt x="5372" y="1827"/>
                  </a:lnTo>
                  <a:lnTo>
                    <a:pt x="4835" y="1523"/>
                  </a:lnTo>
                  <a:lnTo>
                    <a:pt x="4620" y="1340"/>
                  </a:lnTo>
                  <a:lnTo>
                    <a:pt x="4298" y="1157"/>
                  </a:lnTo>
                  <a:lnTo>
                    <a:pt x="3868" y="670"/>
                  </a:lnTo>
                  <a:lnTo>
                    <a:pt x="3331" y="183"/>
                  </a:lnTo>
                  <a:lnTo>
                    <a:pt x="3116" y="1"/>
                  </a:lnTo>
                  <a:lnTo>
                    <a:pt x="2794" y="6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00" name="Shape 300"/>
            <p:cNvSpPr/>
            <p:nvPr/>
          </p:nvSpPr>
          <p:spPr>
            <a:xfrm>
              <a:off x="1547000" y="133925"/>
              <a:ext cx="88650" cy="44175"/>
            </a:xfrm>
            <a:custGeom>
              <a:avLst/>
              <a:gdLst/>
              <a:ahLst/>
              <a:cxnLst/>
              <a:rect l="0" t="0" r="0" b="0"/>
              <a:pathLst>
                <a:path w="3546" h="1767" extrusionOk="0">
                  <a:moveTo>
                    <a:pt x="1611" y="1"/>
                  </a:moveTo>
                  <a:lnTo>
                    <a:pt x="1934" y="305"/>
                  </a:lnTo>
                  <a:lnTo>
                    <a:pt x="2364" y="670"/>
                  </a:lnTo>
                  <a:lnTo>
                    <a:pt x="2686" y="1036"/>
                  </a:lnTo>
                  <a:lnTo>
                    <a:pt x="2901" y="1157"/>
                  </a:lnTo>
                  <a:lnTo>
                    <a:pt x="3008" y="1218"/>
                  </a:lnTo>
                  <a:lnTo>
                    <a:pt x="3116" y="1279"/>
                  </a:lnTo>
                  <a:lnTo>
                    <a:pt x="3330" y="1462"/>
                  </a:lnTo>
                  <a:lnTo>
                    <a:pt x="3545" y="1584"/>
                  </a:lnTo>
                  <a:lnTo>
                    <a:pt x="3223" y="1645"/>
                  </a:lnTo>
                  <a:lnTo>
                    <a:pt x="2901" y="1705"/>
                  </a:lnTo>
                  <a:lnTo>
                    <a:pt x="2686" y="1766"/>
                  </a:lnTo>
                  <a:lnTo>
                    <a:pt x="2471" y="1766"/>
                  </a:lnTo>
                  <a:lnTo>
                    <a:pt x="2041" y="1645"/>
                  </a:lnTo>
                  <a:lnTo>
                    <a:pt x="1289" y="1340"/>
                  </a:lnTo>
                  <a:lnTo>
                    <a:pt x="537" y="1036"/>
                  </a:lnTo>
                  <a:lnTo>
                    <a:pt x="0" y="853"/>
                  </a:lnTo>
                  <a:lnTo>
                    <a:pt x="107" y="670"/>
                  </a:lnTo>
                  <a:lnTo>
                    <a:pt x="322" y="488"/>
                  </a:lnTo>
                  <a:lnTo>
                    <a:pt x="430" y="244"/>
                  </a:lnTo>
                  <a:lnTo>
                    <a:pt x="537" y="122"/>
                  </a:lnTo>
                  <a:lnTo>
                    <a:pt x="752" y="62"/>
                  </a:lnTo>
                  <a:lnTo>
                    <a:pt x="1074" y="62"/>
                  </a:lnTo>
                  <a:lnTo>
                    <a:pt x="1289" y="62"/>
                  </a:lnTo>
                  <a:lnTo>
                    <a:pt x="161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01" name="Shape 301"/>
            <p:cNvSpPr/>
            <p:nvPr/>
          </p:nvSpPr>
          <p:spPr>
            <a:xfrm>
              <a:off x="1960600" y="98925"/>
              <a:ext cx="201450" cy="156800"/>
            </a:xfrm>
            <a:custGeom>
              <a:avLst/>
              <a:gdLst/>
              <a:ahLst/>
              <a:cxnLst/>
              <a:rect l="0" t="0" r="0" b="0"/>
              <a:pathLst>
                <a:path w="8058" h="6272" extrusionOk="0">
                  <a:moveTo>
                    <a:pt x="3760" y="853"/>
                  </a:moveTo>
                  <a:lnTo>
                    <a:pt x="3760" y="1035"/>
                  </a:lnTo>
                  <a:lnTo>
                    <a:pt x="3760" y="1462"/>
                  </a:lnTo>
                  <a:lnTo>
                    <a:pt x="3653" y="1949"/>
                  </a:lnTo>
                  <a:lnTo>
                    <a:pt x="3653" y="2314"/>
                  </a:lnTo>
                  <a:lnTo>
                    <a:pt x="3331" y="2314"/>
                  </a:lnTo>
                  <a:lnTo>
                    <a:pt x="2794" y="2253"/>
                  </a:lnTo>
                  <a:lnTo>
                    <a:pt x="2256" y="2253"/>
                  </a:lnTo>
                  <a:lnTo>
                    <a:pt x="1612" y="2192"/>
                  </a:lnTo>
                  <a:lnTo>
                    <a:pt x="967" y="2192"/>
                  </a:lnTo>
                  <a:lnTo>
                    <a:pt x="430" y="2131"/>
                  </a:lnTo>
                  <a:lnTo>
                    <a:pt x="108" y="2131"/>
                  </a:lnTo>
                  <a:lnTo>
                    <a:pt x="0" y="2131"/>
                  </a:lnTo>
                  <a:lnTo>
                    <a:pt x="323" y="2314"/>
                  </a:lnTo>
                  <a:lnTo>
                    <a:pt x="1182" y="2679"/>
                  </a:lnTo>
                  <a:lnTo>
                    <a:pt x="2149" y="3105"/>
                  </a:lnTo>
                  <a:lnTo>
                    <a:pt x="2794" y="3471"/>
                  </a:lnTo>
                  <a:lnTo>
                    <a:pt x="2256" y="3653"/>
                  </a:lnTo>
                  <a:lnTo>
                    <a:pt x="1719" y="3836"/>
                  </a:lnTo>
                  <a:lnTo>
                    <a:pt x="1290" y="3958"/>
                  </a:lnTo>
                  <a:lnTo>
                    <a:pt x="1075" y="4019"/>
                  </a:lnTo>
                  <a:lnTo>
                    <a:pt x="4405" y="6271"/>
                  </a:lnTo>
                  <a:lnTo>
                    <a:pt x="8058" y="3897"/>
                  </a:lnTo>
                  <a:lnTo>
                    <a:pt x="6554" y="1096"/>
                  </a:lnTo>
                  <a:lnTo>
                    <a:pt x="6446" y="1218"/>
                  </a:lnTo>
                  <a:lnTo>
                    <a:pt x="6231" y="1522"/>
                  </a:lnTo>
                  <a:lnTo>
                    <a:pt x="6016" y="1888"/>
                  </a:lnTo>
                  <a:lnTo>
                    <a:pt x="5802" y="2192"/>
                  </a:lnTo>
                  <a:lnTo>
                    <a:pt x="5372" y="1644"/>
                  </a:lnTo>
                  <a:lnTo>
                    <a:pt x="4727" y="914"/>
                  </a:lnTo>
                  <a:lnTo>
                    <a:pt x="4083" y="244"/>
                  </a:lnTo>
                  <a:lnTo>
                    <a:pt x="3868" y="0"/>
                  </a:lnTo>
                  <a:lnTo>
                    <a:pt x="3760" y="85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02" name="Shape 302"/>
            <p:cNvSpPr/>
            <p:nvPr/>
          </p:nvSpPr>
          <p:spPr>
            <a:xfrm>
              <a:off x="2017000" y="141550"/>
              <a:ext cx="120875" cy="95900"/>
            </a:xfrm>
            <a:custGeom>
              <a:avLst/>
              <a:gdLst/>
              <a:ahLst/>
              <a:cxnLst/>
              <a:rect l="0" t="0" r="0" b="0"/>
              <a:pathLst>
                <a:path w="4835" h="3836" extrusionOk="0">
                  <a:moveTo>
                    <a:pt x="2149" y="852"/>
                  </a:moveTo>
                  <a:lnTo>
                    <a:pt x="2149" y="792"/>
                  </a:lnTo>
                  <a:lnTo>
                    <a:pt x="2149" y="609"/>
                  </a:lnTo>
                  <a:lnTo>
                    <a:pt x="2149" y="305"/>
                  </a:lnTo>
                  <a:lnTo>
                    <a:pt x="2256" y="0"/>
                  </a:lnTo>
                  <a:lnTo>
                    <a:pt x="2686" y="487"/>
                  </a:lnTo>
                  <a:lnTo>
                    <a:pt x="3116" y="1035"/>
                  </a:lnTo>
                  <a:lnTo>
                    <a:pt x="3546" y="1461"/>
                  </a:lnTo>
                  <a:lnTo>
                    <a:pt x="3653" y="1644"/>
                  </a:lnTo>
                  <a:lnTo>
                    <a:pt x="3760" y="1522"/>
                  </a:lnTo>
                  <a:lnTo>
                    <a:pt x="3868" y="1279"/>
                  </a:lnTo>
                  <a:lnTo>
                    <a:pt x="4083" y="1035"/>
                  </a:lnTo>
                  <a:lnTo>
                    <a:pt x="4190" y="852"/>
                  </a:lnTo>
                  <a:lnTo>
                    <a:pt x="4405" y="1279"/>
                  </a:lnTo>
                  <a:lnTo>
                    <a:pt x="4620" y="1644"/>
                  </a:lnTo>
                  <a:lnTo>
                    <a:pt x="4727" y="1887"/>
                  </a:lnTo>
                  <a:lnTo>
                    <a:pt x="4835" y="2070"/>
                  </a:lnTo>
                  <a:lnTo>
                    <a:pt x="4405" y="2375"/>
                  </a:lnTo>
                  <a:lnTo>
                    <a:pt x="3546" y="2922"/>
                  </a:lnTo>
                  <a:lnTo>
                    <a:pt x="2686" y="3470"/>
                  </a:lnTo>
                  <a:lnTo>
                    <a:pt x="2149" y="3836"/>
                  </a:lnTo>
                  <a:lnTo>
                    <a:pt x="1719" y="3531"/>
                  </a:lnTo>
                  <a:lnTo>
                    <a:pt x="1075" y="3166"/>
                  </a:lnTo>
                  <a:lnTo>
                    <a:pt x="538" y="2740"/>
                  </a:lnTo>
                  <a:lnTo>
                    <a:pt x="0" y="2435"/>
                  </a:lnTo>
                  <a:lnTo>
                    <a:pt x="538" y="2314"/>
                  </a:lnTo>
                  <a:lnTo>
                    <a:pt x="1182" y="2070"/>
                  </a:lnTo>
                  <a:lnTo>
                    <a:pt x="1827" y="1887"/>
                  </a:lnTo>
                  <a:lnTo>
                    <a:pt x="2042" y="1827"/>
                  </a:lnTo>
                  <a:lnTo>
                    <a:pt x="1827" y="1766"/>
                  </a:lnTo>
                  <a:lnTo>
                    <a:pt x="1397" y="1522"/>
                  </a:lnTo>
                  <a:lnTo>
                    <a:pt x="752" y="1279"/>
                  </a:lnTo>
                  <a:lnTo>
                    <a:pt x="215" y="1035"/>
                  </a:lnTo>
                  <a:lnTo>
                    <a:pt x="860" y="1035"/>
                  </a:lnTo>
                  <a:lnTo>
                    <a:pt x="1504" y="1035"/>
                  </a:lnTo>
                  <a:lnTo>
                    <a:pt x="1934" y="1096"/>
                  </a:lnTo>
                  <a:lnTo>
                    <a:pt x="2149" y="1096"/>
                  </a:lnTo>
                  <a:lnTo>
                    <a:pt x="2149" y="8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03" name="Shape 303"/>
            <p:cNvSpPr/>
            <p:nvPr/>
          </p:nvSpPr>
          <p:spPr>
            <a:xfrm>
              <a:off x="1436875" y="455075"/>
              <a:ext cx="872900" cy="156800"/>
            </a:xfrm>
            <a:custGeom>
              <a:avLst/>
              <a:gdLst/>
              <a:ahLst/>
              <a:cxnLst/>
              <a:rect l="0" t="0" r="0" b="0"/>
              <a:pathLst>
                <a:path w="34916" h="6272" extrusionOk="0">
                  <a:moveTo>
                    <a:pt x="752" y="244"/>
                  </a:moveTo>
                  <a:lnTo>
                    <a:pt x="645" y="427"/>
                  </a:lnTo>
                  <a:lnTo>
                    <a:pt x="430" y="975"/>
                  </a:lnTo>
                  <a:lnTo>
                    <a:pt x="108" y="1706"/>
                  </a:lnTo>
                  <a:lnTo>
                    <a:pt x="0" y="2558"/>
                  </a:lnTo>
                  <a:lnTo>
                    <a:pt x="108" y="3471"/>
                  </a:lnTo>
                  <a:lnTo>
                    <a:pt x="538" y="4263"/>
                  </a:lnTo>
                  <a:lnTo>
                    <a:pt x="1397" y="4872"/>
                  </a:lnTo>
                  <a:lnTo>
                    <a:pt x="2901" y="5176"/>
                  </a:lnTo>
                  <a:lnTo>
                    <a:pt x="3438" y="5237"/>
                  </a:lnTo>
                  <a:lnTo>
                    <a:pt x="4620" y="5359"/>
                  </a:lnTo>
                  <a:lnTo>
                    <a:pt x="6231" y="5541"/>
                  </a:lnTo>
                  <a:lnTo>
                    <a:pt x="8380" y="5785"/>
                  </a:lnTo>
                  <a:lnTo>
                    <a:pt x="10851" y="5967"/>
                  </a:lnTo>
                  <a:lnTo>
                    <a:pt x="13537" y="6150"/>
                  </a:lnTo>
                  <a:lnTo>
                    <a:pt x="16330" y="6272"/>
                  </a:lnTo>
                  <a:lnTo>
                    <a:pt x="19230" y="6272"/>
                  </a:lnTo>
                  <a:lnTo>
                    <a:pt x="22239" y="6211"/>
                  </a:lnTo>
                  <a:lnTo>
                    <a:pt x="25032" y="5967"/>
                  </a:lnTo>
                  <a:lnTo>
                    <a:pt x="27610" y="5541"/>
                  </a:lnTo>
                  <a:lnTo>
                    <a:pt x="29974" y="4932"/>
                  </a:lnTo>
                  <a:lnTo>
                    <a:pt x="32015" y="4141"/>
                  </a:lnTo>
                  <a:lnTo>
                    <a:pt x="33519" y="3045"/>
                  </a:lnTo>
                  <a:lnTo>
                    <a:pt x="34486" y="1645"/>
                  </a:lnTo>
                  <a:lnTo>
                    <a:pt x="34915" y="1"/>
                  </a:lnTo>
                  <a:lnTo>
                    <a:pt x="752" y="2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04" name="Shape 304"/>
            <p:cNvSpPr/>
            <p:nvPr/>
          </p:nvSpPr>
          <p:spPr>
            <a:xfrm>
              <a:off x="1560425" y="417025"/>
              <a:ext cx="335750" cy="158325"/>
            </a:xfrm>
            <a:custGeom>
              <a:avLst/>
              <a:gdLst/>
              <a:ahLst/>
              <a:cxnLst/>
              <a:rect l="0" t="0" r="0" b="0"/>
              <a:pathLst>
                <a:path w="13430" h="6333" extrusionOk="0">
                  <a:moveTo>
                    <a:pt x="4512" y="1"/>
                  </a:moveTo>
                  <a:lnTo>
                    <a:pt x="4297" y="62"/>
                  </a:lnTo>
                  <a:lnTo>
                    <a:pt x="3545" y="244"/>
                  </a:lnTo>
                  <a:lnTo>
                    <a:pt x="2686" y="610"/>
                  </a:lnTo>
                  <a:lnTo>
                    <a:pt x="1827" y="1036"/>
                  </a:lnTo>
                  <a:lnTo>
                    <a:pt x="1074" y="1645"/>
                  </a:lnTo>
                  <a:lnTo>
                    <a:pt x="645" y="2314"/>
                  </a:lnTo>
                  <a:lnTo>
                    <a:pt x="860" y="3167"/>
                  </a:lnTo>
                  <a:lnTo>
                    <a:pt x="1719" y="4080"/>
                  </a:lnTo>
                  <a:lnTo>
                    <a:pt x="1934" y="4202"/>
                  </a:lnTo>
                  <a:lnTo>
                    <a:pt x="2364" y="4445"/>
                  </a:lnTo>
                  <a:lnTo>
                    <a:pt x="3223" y="4811"/>
                  </a:lnTo>
                  <a:lnTo>
                    <a:pt x="4190" y="5176"/>
                  </a:lnTo>
                  <a:lnTo>
                    <a:pt x="5479" y="5541"/>
                  </a:lnTo>
                  <a:lnTo>
                    <a:pt x="6983" y="5785"/>
                  </a:lnTo>
                  <a:lnTo>
                    <a:pt x="8702" y="5846"/>
                  </a:lnTo>
                  <a:lnTo>
                    <a:pt x="10528" y="5663"/>
                  </a:lnTo>
                  <a:lnTo>
                    <a:pt x="10851" y="5541"/>
                  </a:lnTo>
                  <a:lnTo>
                    <a:pt x="11603" y="5237"/>
                  </a:lnTo>
                  <a:lnTo>
                    <a:pt x="12462" y="4811"/>
                  </a:lnTo>
                  <a:lnTo>
                    <a:pt x="12999" y="4324"/>
                  </a:lnTo>
                  <a:lnTo>
                    <a:pt x="13429" y="4993"/>
                  </a:lnTo>
                  <a:lnTo>
                    <a:pt x="13107" y="5176"/>
                  </a:lnTo>
                  <a:lnTo>
                    <a:pt x="12355" y="5480"/>
                  </a:lnTo>
                  <a:lnTo>
                    <a:pt x="11066" y="5907"/>
                  </a:lnTo>
                  <a:lnTo>
                    <a:pt x="9347" y="6272"/>
                  </a:lnTo>
                  <a:lnTo>
                    <a:pt x="7413" y="6333"/>
                  </a:lnTo>
                  <a:lnTo>
                    <a:pt x="5157" y="6089"/>
                  </a:lnTo>
                  <a:lnTo>
                    <a:pt x="2686" y="5237"/>
                  </a:lnTo>
                  <a:lnTo>
                    <a:pt x="215" y="3776"/>
                  </a:lnTo>
                  <a:lnTo>
                    <a:pt x="215" y="3593"/>
                  </a:lnTo>
                  <a:lnTo>
                    <a:pt x="108" y="3167"/>
                  </a:lnTo>
                  <a:lnTo>
                    <a:pt x="0" y="2558"/>
                  </a:lnTo>
                  <a:lnTo>
                    <a:pt x="215" y="1827"/>
                  </a:lnTo>
                  <a:lnTo>
                    <a:pt x="645" y="1097"/>
                  </a:lnTo>
                  <a:lnTo>
                    <a:pt x="1397" y="488"/>
                  </a:lnTo>
                  <a:lnTo>
                    <a:pt x="2686" y="123"/>
                  </a:lnTo>
                  <a:lnTo>
                    <a:pt x="451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05" name="Shape 305"/>
            <p:cNvSpPr/>
            <p:nvPr/>
          </p:nvSpPr>
          <p:spPr>
            <a:xfrm>
              <a:off x="1670525" y="65425"/>
              <a:ext cx="209525" cy="22875"/>
            </a:xfrm>
            <a:custGeom>
              <a:avLst/>
              <a:gdLst/>
              <a:ahLst/>
              <a:cxnLst/>
              <a:rect l="0" t="0" r="0" b="0"/>
              <a:pathLst>
                <a:path w="8381" h="915" extrusionOk="0">
                  <a:moveTo>
                    <a:pt x="3224" y="610"/>
                  </a:moveTo>
                  <a:lnTo>
                    <a:pt x="3009" y="671"/>
                  </a:lnTo>
                  <a:lnTo>
                    <a:pt x="2794" y="792"/>
                  </a:lnTo>
                  <a:lnTo>
                    <a:pt x="2687" y="853"/>
                  </a:lnTo>
                  <a:lnTo>
                    <a:pt x="2579" y="853"/>
                  </a:lnTo>
                  <a:lnTo>
                    <a:pt x="2579" y="853"/>
                  </a:lnTo>
                  <a:lnTo>
                    <a:pt x="2579" y="853"/>
                  </a:lnTo>
                  <a:lnTo>
                    <a:pt x="2579" y="853"/>
                  </a:lnTo>
                  <a:lnTo>
                    <a:pt x="2579" y="792"/>
                  </a:lnTo>
                  <a:lnTo>
                    <a:pt x="2042" y="610"/>
                  </a:lnTo>
                  <a:lnTo>
                    <a:pt x="1290" y="610"/>
                  </a:lnTo>
                  <a:lnTo>
                    <a:pt x="431" y="732"/>
                  </a:lnTo>
                  <a:lnTo>
                    <a:pt x="1" y="792"/>
                  </a:lnTo>
                  <a:lnTo>
                    <a:pt x="1" y="914"/>
                  </a:lnTo>
                  <a:lnTo>
                    <a:pt x="753" y="792"/>
                  </a:lnTo>
                  <a:lnTo>
                    <a:pt x="1397" y="732"/>
                  </a:lnTo>
                  <a:lnTo>
                    <a:pt x="2042" y="732"/>
                  </a:lnTo>
                  <a:lnTo>
                    <a:pt x="2364" y="853"/>
                  </a:lnTo>
                  <a:lnTo>
                    <a:pt x="2364" y="914"/>
                  </a:lnTo>
                  <a:lnTo>
                    <a:pt x="2472" y="914"/>
                  </a:lnTo>
                  <a:lnTo>
                    <a:pt x="2472" y="914"/>
                  </a:lnTo>
                  <a:lnTo>
                    <a:pt x="2472" y="914"/>
                  </a:lnTo>
                  <a:lnTo>
                    <a:pt x="2687" y="914"/>
                  </a:lnTo>
                  <a:lnTo>
                    <a:pt x="2794" y="914"/>
                  </a:lnTo>
                  <a:lnTo>
                    <a:pt x="3009" y="792"/>
                  </a:lnTo>
                  <a:lnTo>
                    <a:pt x="3331" y="732"/>
                  </a:lnTo>
                  <a:lnTo>
                    <a:pt x="3761" y="610"/>
                  </a:lnTo>
                  <a:lnTo>
                    <a:pt x="4298" y="427"/>
                  </a:lnTo>
                  <a:lnTo>
                    <a:pt x="4835" y="305"/>
                  </a:lnTo>
                  <a:lnTo>
                    <a:pt x="5372" y="184"/>
                  </a:lnTo>
                  <a:lnTo>
                    <a:pt x="6017" y="123"/>
                  </a:lnTo>
                  <a:lnTo>
                    <a:pt x="6769" y="123"/>
                  </a:lnTo>
                  <a:lnTo>
                    <a:pt x="7521" y="244"/>
                  </a:lnTo>
                  <a:lnTo>
                    <a:pt x="8273" y="427"/>
                  </a:lnTo>
                  <a:lnTo>
                    <a:pt x="8380" y="305"/>
                  </a:lnTo>
                  <a:lnTo>
                    <a:pt x="7521" y="123"/>
                  </a:lnTo>
                  <a:lnTo>
                    <a:pt x="6662" y="1"/>
                  </a:lnTo>
                  <a:lnTo>
                    <a:pt x="6017" y="1"/>
                  </a:lnTo>
                  <a:lnTo>
                    <a:pt x="5265" y="62"/>
                  </a:lnTo>
                  <a:lnTo>
                    <a:pt x="4620" y="184"/>
                  </a:lnTo>
                  <a:lnTo>
                    <a:pt x="4083" y="305"/>
                  </a:lnTo>
                  <a:lnTo>
                    <a:pt x="3653" y="488"/>
                  </a:lnTo>
                  <a:lnTo>
                    <a:pt x="3224" y="6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06" name="Shape 306"/>
            <p:cNvSpPr/>
            <p:nvPr/>
          </p:nvSpPr>
          <p:spPr>
            <a:xfrm>
              <a:off x="1724250" y="50225"/>
              <a:ext cx="155800" cy="19800"/>
            </a:xfrm>
            <a:custGeom>
              <a:avLst/>
              <a:gdLst/>
              <a:ahLst/>
              <a:cxnLst/>
              <a:rect l="0" t="0" r="0" b="0"/>
              <a:pathLst>
                <a:path w="6232" h="792" extrusionOk="0">
                  <a:moveTo>
                    <a:pt x="538" y="670"/>
                  </a:moveTo>
                  <a:lnTo>
                    <a:pt x="430" y="670"/>
                  </a:lnTo>
                  <a:lnTo>
                    <a:pt x="323" y="609"/>
                  </a:lnTo>
                  <a:lnTo>
                    <a:pt x="215" y="548"/>
                  </a:lnTo>
                  <a:lnTo>
                    <a:pt x="108" y="548"/>
                  </a:lnTo>
                  <a:lnTo>
                    <a:pt x="0" y="670"/>
                  </a:lnTo>
                  <a:lnTo>
                    <a:pt x="538" y="792"/>
                  </a:lnTo>
                  <a:lnTo>
                    <a:pt x="645" y="792"/>
                  </a:lnTo>
                  <a:lnTo>
                    <a:pt x="752" y="731"/>
                  </a:lnTo>
                  <a:lnTo>
                    <a:pt x="1182" y="609"/>
                  </a:lnTo>
                  <a:lnTo>
                    <a:pt x="1827" y="426"/>
                  </a:lnTo>
                  <a:lnTo>
                    <a:pt x="2686" y="244"/>
                  </a:lnTo>
                  <a:lnTo>
                    <a:pt x="3546" y="122"/>
                  </a:lnTo>
                  <a:lnTo>
                    <a:pt x="4405" y="61"/>
                  </a:lnTo>
                  <a:lnTo>
                    <a:pt x="5372" y="122"/>
                  </a:lnTo>
                  <a:lnTo>
                    <a:pt x="6124" y="305"/>
                  </a:lnTo>
                  <a:lnTo>
                    <a:pt x="6231" y="244"/>
                  </a:lnTo>
                  <a:lnTo>
                    <a:pt x="5479" y="61"/>
                  </a:lnTo>
                  <a:lnTo>
                    <a:pt x="4620" y="0"/>
                  </a:lnTo>
                  <a:lnTo>
                    <a:pt x="3653" y="0"/>
                  </a:lnTo>
                  <a:lnTo>
                    <a:pt x="2794" y="122"/>
                  </a:lnTo>
                  <a:lnTo>
                    <a:pt x="2042" y="305"/>
                  </a:lnTo>
                  <a:lnTo>
                    <a:pt x="1290" y="426"/>
                  </a:lnTo>
                  <a:lnTo>
                    <a:pt x="860" y="609"/>
                  </a:lnTo>
                  <a:lnTo>
                    <a:pt x="538" y="67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07" name="Shape 307"/>
            <p:cNvSpPr/>
            <p:nvPr/>
          </p:nvSpPr>
          <p:spPr>
            <a:xfrm>
              <a:off x="1501325" y="447475"/>
              <a:ext cx="666100" cy="181150"/>
            </a:xfrm>
            <a:custGeom>
              <a:avLst/>
              <a:gdLst/>
              <a:ahLst/>
              <a:cxnLst/>
              <a:rect l="0" t="0" r="0" b="0"/>
              <a:pathLst>
                <a:path w="26644" h="7246" extrusionOk="0">
                  <a:moveTo>
                    <a:pt x="1" y="3106"/>
                  </a:moveTo>
                  <a:lnTo>
                    <a:pt x="216" y="3166"/>
                  </a:lnTo>
                  <a:lnTo>
                    <a:pt x="645" y="3410"/>
                  </a:lnTo>
                  <a:lnTo>
                    <a:pt x="1505" y="3775"/>
                  </a:lnTo>
                  <a:lnTo>
                    <a:pt x="2472" y="4262"/>
                  </a:lnTo>
                  <a:lnTo>
                    <a:pt x="3761" y="4749"/>
                  </a:lnTo>
                  <a:lnTo>
                    <a:pt x="5265" y="5297"/>
                  </a:lnTo>
                  <a:lnTo>
                    <a:pt x="6984" y="5784"/>
                  </a:lnTo>
                  <a:lnTo>
                    <a:pt x="8703" y="6271"/>
                  </a:lnTo>
                  <a:lnTo>
                    <a:pt x="10636" y="6637"/>
                  </a:lnTo>
                  <a:lnTo>
                    <a:pt x="12570" y="6880"/>
                  </a:lnTo>
                  <a:lnTo>
                    <a:pt x="14504" y="7002"/>
                  </a:lnTo>
                  <a:lnTo>
                    <a:pt x="16545" y="6941"/>
                  </a:lnTo>
                  <a:lnTo>
                    <a:pt x="18479" y="6637"/>
                  </a:lnTo>
                  <a:lnTo>
                    <a:pt x="20413" y="6089"/>
                  </a:lnTo>
                  <a:lnTo>
                    <a:pt x="22239" y="5297"/>
                  </a:lnTo>
                  <a:lnTo>
                    <a:pt x="23958" y="4141"/>
                  </a:lnTo>
                  <a:lnTo>
                    <a:pt x="26644" y="1"/>
                  </a:lnTo>
                  <a:lnTo>
                    <a:pt x="26644" y="244"/>
                  </a:lnTo>
                  <a:lnTo>
                    <a:pt x="26536" y="792"/>
                  </a:lnTo>
                  <a:lnTo>
                    <a:pt x="26321" y="1644"/>
                  </a:lnTo>
                  <a:lnTo>
                    <a:pt x="25891" y="2679"/>
                  </a:lnTo>
                  <a:lnTo>
                    <a:pt x="25139" y="3714"/>
                  </a:lnTo>
                  <a:lnTo>
                    <a:pt x="24065" y="4810"/>
                  </a:lnTo>
                  <a:lnTo>
                    <a:pt x="22561" y="5724"/>
                  </a:lnTo>
                  <a:lnTo>
                    <a:pt x="20627" y="6454"/>
                  </a:lnTo>
                  <a:lnTo>
                    <a:pt x="20520" y="6515"/>
                  </a:lnTo>
                  <a:lnTo>
                    <a:pt x="20090" y="6576"/>
                  </a:lnTo>
                  <a:lnTo>
                    <a:pt x="19553" y="6698"/>
                  </a:lnTo>
                  <a:lnTo>
                    <a:pt x="18694" y="6880"/>
                  </a:lnTo>
                  <a:lnTo>
                    <a:pt x="17727" y="7002"/>
                  </a:lnTo>
                  <a:lnTo>
                    <a:pt x="16545" y="7124"/>
                  </a:lnTo>
                  <a:lnTo>
                    <a:pt x="15256" y="7246"/>
                  </a:lnTo>
                  <a:lnTo>
                    <a:pt x="13752" y="7246"/>
                  </a:lnTo>
                  <a:lnTo>
                    <a:pt x="12248" y="7246"/>
                  </a:lnTo>
                  <a:lnTo>
                    <a:pt x="10636" y="7063"/>
                  </a:lnTo>
                  <a:lnTo>
                    <a:pt x="8917" y="6819"/>
                  </a:lnTo>
                  <a:lnTo>
                    <a:pt x="7091" y="6454"/>
                  </a:lnTo>
                  <a:lnTo>
                    <a:pt x="5372" y="5906"/>
                  </a:lnTo>
                  <a:lnTo>
                    <a:pt x="3546" y="5176"/>
                  </a:lnTo>
                  <a:lnTo>
                    <a:pt x="1720" y="4262"/>
                  </a:lnTo>
                  <a:lnTo>
                    <a:pt x="1" y="310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08" name="Shape 308"/>
            <p:cNvSpPr/>
            <p:nvPr/>
          </p:nvSpPr>
          <p:spPr>
            <a:xfrm>
              <a:off x="730525" y="645350"/>
              <a:ext cx="75225" cy="21325"/>
            </a:xfrm>
            <a:custGeom>
              <a:avLst/>
              <a:gdLst/>
              <a:ahLst/>
              <a:cxnLst/>
              <a:rect l="0" t="0" r="0" b="0"/>
              <a:pathLst>
                <a:path w="3009" h="853" extrusionOk="0">
                  <a:moveTo>
                    <a:pt x="0" y="122"/>
                  </a:moveTo>
                  <a:lnTo>
                    <a:pt x="322" y="244"/>
                  </a:lnTo>
                  <a:lnTo>
                    <a:pt x="860" y="487"/>
                  </a:lnTo>
                  <a:lnTo>
                    <a:pt x="1826" y="670"/>
                  </a:lnTo>
                  <a:lnTo>
                    <a:pt x="3008" y="853"/>
                  </a:lnTo>
                  <a:lnTo>
                    <a:pt x="3008" y="670"/>
                  </a:lnTo>
                  <a:lnTo>
                    <a:pt x="1934" y="487"/>
                  </a:lnTo>
                  <a:lnTo>
                    <a:pt x="1074" y="305"/>
                  </a:lnTo>
                  <a:lnTo>
                    <a:pt x="537" y="61"/>
                  </a:lnTo>
                  <a:lnTo>
                    <a:pt x="215" y="0"/>
                  </a:lnTo>
                  <a:lnTo>
                    <a:pt x="0" y="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09" name="Shape 309"/>
            <p:cNvSpPr/>
            <p:nvPr/>
          </p:nvSpPr>
          <p:spPr>
            <a:xfrm>
              <a:off x="735875" y="665125"/>
              <a:ext cx="112850" cy="18300"/>
            </a:xfrm>
            <a:custGeom>
              <a:avLst/>
              <a:gdLst/>
              <a:ahLst/>
              <a:cxnLst/>
              <a:rect l="0" t="0" r="0" b="0"/>
              <a:pathLst>
                <a:path w="4514" h="732" extrusionOk="0">
                  <a:moveTo>
                    <a:pt x="1" y="183"/>
                  </a:moveTo>
                  <a:lnTo>
                    <a:pt x="108" y="244"/>
                  </a:lnTo>
                  <a:lnTo>
                    <a:pt x="323" y="305"/>
                  </a:lnTo>
                  <a:lnTo>
                    <a:pt x="646" y="427"/>
                  </a:lnTo>
                  <a:lnTo>
                    <a:pt x="1183" y="488"/>
                  </a:lnTo>
                  <a:lnTo>
                    <a:pt x="1827" y="610"/>
                  </a:lnTo>
                  <a:lnTo>
                    <a:pt x="2579" y="670"/>
                  </a:lnTo>
                  <a:lnTo>
                    <a:pt x="3439" y="731"/>
                  </a:lnTo>
                  <a:lnTo>
                    <a:pt x="4513" y="670"/>
                  </a:lnTo>
                  <a:lnTo>
                    <a:pt x="4406" y="427"/>
                  </a:lnTo>
                  <a:lnTo>
                    <a:pt x="3439" y="488"/>
                  </a:lnTo>
                  <a:lnTo>
                    <a:pt x="2687" y="488"/>
                  </a:lnTo>
                  <a:lnTo>
                    <a:pt x="1935" y="427"/>
                  </a:lnTo>
                  <a:lnTo>
                    <a:pt x="1398" y="305"/>
                  </a:lnTo>
                  <a:lnTo>
                    <a:pt x="860" y="183"/>
                  </a:lnTo>
                  <a:lnTo>
                    <a:pt x="538" y="123"/>
                  </a:lnTo>
                  <a:lnTo>
                    <a:pt x="323" y="1"/>
                  </a:lnTo>
                  <a:lnTo>
                    <a:pt x="216" y="1"/>
                  </a:lnTo>
                  <a:lnTo>
                    <a:pt x="1" y="1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10" name="Shape 310"/>
            <p:cNvSpPr/>
            <p:nvPr/>
          </p:nvSpPr>
          <p:spPr>
            <a:xfrm>
              <a:off x="743950" y="681875"/>
              <a:ext cx="88650" cy="13725"/>
            </a:xfrm>
            <a:custGeom>
              <a:avLst/>
              <a:gdLst/>
              <a:ahLst/>
              <a:cxnLst/>
              <a:rect l="0" t="0" r="0" b="0"/>
              <a:pathLst>
                <a:path w="3546" h="549" extrusionOk="0">
                  <a:moveTo>
                    <a:pt x="0" y="244"/>
                  </a:moveTo>
                  <a:lnTo>
                    <a:pt x="3545" y="548"/>
                  </a:lnTo>
                  <a:lnTo>
                    <a:pt x="3545" y="366"/>
                  </a:lnTo>
                  <a:lnTo>
                    <a:pt x="0" y="0"/>
                  </a:lnTo>
                  <a:lnTo>
                    <a:pt x="0" y="2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11" name="Shape 311"/>
            <p:cNvSpPr/>
            <p:nvPr/>
          </p:nvSpPr>
          <p:spPr>
            <a:xfrm>
              <a:off x="711725" y="627075"/>
              <a:ext cx="120875" cy="21350"/>
            </a:xfrm>
            <a:custGeom>
              <a:avLst/>
              <a:gdLst/>
              <a:ahLst/>
              <a:cxnLst/>
              <a:rect l="0" t="0" r="0" b="0"/>
              <a:pathLst>
                <a:path w="4835" h="854" extrusionOk="0">
                  <a:moveTo>
                    <a:pt x="0" y="183"/>
                  </a:moveTo>
                  <a:lnTo>
                    <a:pt x="108" y="244"/>
                  </a:lnTo>
                  <a:lnTo>
                    <a:pt x="430" y="366"/>
                  </a:lnTo>
                  <a:lnTo>
                    <a:pt x="967" y="488"/>
                  </a:lnTo>
                  <a:lnTo>
                    <a:pt x="1504" y="670"/>
                  </a:lnTo>
                  <a:lnTo>
                    <a:pt x="2256" y="792"/>
                  </a:lnTo>
                  <a:lnTo>
                    <a:pt x="3008" y="853"/>
                  </a:lnTo>
                  <a:lnTo>
                    <a:pt x="3975" y="853"/>
                  </a:lnTo>
                  <a:lnTo>
                    <a:pt x="4834" y="792"/>
                  </a:lnTo>
                  <a:lnTo>
                    <a:pt x="4727" y="549"/>
                  </a:lnTo>
                  <a:lnTo>
                    <a:pt x="3868" y="610"/>
                  </a:lnTo>
                  <a:lnTo>
                    <a:pt x="3008" y="610"/>
                  </a:lnTo>
                  <a:lnTo>
                    <a:pt x="2256" y="549"/>
                  </a:lnTo>
                  <a:lnTo>
                    <a:pt x="1612" y="427"/>
                  </a:lnTo>
                  <a:lnTo>
                    <a:pt x="967" y="244"/>
                  </a:lnTo>
                  <a:lnTo>
                    <a:pt x="537" y="122"/>
                  </a:lnTo>
                  <a:lnTo>
                    <a:pt x="322" y="62"/>
                  </a:lnTo>
                  <a:lnTo>
                    <a:pt x="215" y="1"/>
                  </a:lnTo>
                  <a:lnTo>
                    <a:pt x="0" y="1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12" name="Shape 312"/>
            <p:cNvSpPr/>
            <p:nvPr/>
          </p:nvSpPr>
          <p:spPr>
            <a:xfrm>
              <a:off x="738575" y="656000"/>
              <a:ext cx="282025" cy="162875"/>
            </a:xfrm>
            <a:custGeom>
              <a:avLst/>
              <a:gdLst/>
              <a:ahLst/>
              <a:cxnLst/>
              <a:rect l="0" t="0" r="0" b="0"/>
              <a:pathLst>
                <a:path w="11281" h="6515" extrusionOk="0">
                  <a:moveTo>
                    <a:pt x="10851" y="122"/>
                  </a:moveTo>
                  <a:lnTo>
                    <a:pt x="0" y="3714"/>
                  </a:lnTo>
                  <a:lnTo>
                    <a:pt x="4083" y="6515"/>
                  </a:lnTo>
                  <a:lnTo>
                    <a:pt x="11281" y="3593"/>
                  </a:lnTo>
                  <a:lnTo>
                    <a:pt x="11281" y="0"/>
                  </a:lnTo>
                  <a:lnTo>
                    <a:pt x="10851" y="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13" name="Shape 313"/>
            <p:cNvSpPr/>
            <p:nvPr/>
          </p:nvSpPr>
          <p:spPr>
            <a:xfrm>
              <a:off x="760050" y="669700"/>
              <a:ext cx="247125" cy="138525"/>
            </a:xfrm>
            <a:custGeom>
              <a:avLst/>
              <a:gdLst/>
              <a:ahLst/>
              <a:cxnLst/>
              <a:rect l="0" t="0" r="0" b="0"/>
              <a:pathLst>
                <a:path w="9885" h="5541" extrusionOk="0">
                  <a:moveTo>
                    <a:pt x="9884" y="0"/>
                  </a:moveTo>
                  <a:lnTo>
                    <a:pt x="9884" y="609"/>
                  </a:lnTo>
                  <a:lnTo>
                    <a:pt x="9884" y="1583"/>
                  </a:lnTo>
                  <a:lnTo>
                    <a:pt x="9884" y="2436"/>
                  </a:lnTo>
                  <a:lnTo>
                    <a:pt x="9884" y="2862"/>
                  </a:lnTo>
                  <a:lnTo>
                    <a:pt x="9562" y="2984"/>
                  </a:lnTo>
                  <a:lnTo>
                    <a:pt x="8810" y="3288"/>
                  </a:lnTo>
                  <a:lnTo>
                    <a:pt x="7843" y="3714"/>
                  </a:lnTo>
                  <a:lnTo>
                    <a:pt x="6662" y="4201"/>
                  </a:lnTo>
                  <a:lnTo>
                    <a:pt x="5480" y="4628"/>
                  </a:lnTo>
                  <a:lnTo>
                    <a:pt x="4513" y="5054"/>
                  </a:lnTo>
                  <a:lnTo>
                    <a:pt x="3654" y="5358"/>
                  </a:lnTo>
                  <a:lnTo>
                    <a:pt x="3331" y="5541"/>
                  </a:lnTo>
                  <a:lnTo>
                    <a:pt x="3116" y="5419"/>
                  </a:lnTo>
                  <a:lnTo>
                    <a:pt x="2687" y="5115"/>
                  </a:lnTo>
                  <a:lnTo>
                    <a:pt x="2257" y="4810"/>
                  </a:lnTo>
                  <a:lnTo>
                    <a:pt x="1720" y="4384"/>
                  </a:lnTo>
                  <a:lnTo>
                    <a:pt x="1075" y="4019"/>
                  </a:lnTo>
                  <a:lnTo>
                    <a:pt x="645" y="3653"/>
                  </a:lnTo>
                  <a:lnTo>
                    <a:pt x="216" y="3410"/>
                  </a:lnTo>
                  <a:lnTo>
                    <a:pt x="1" y="3227"/>
                  </a:lnTo>
                  <a:lnTo>
                    <a:pt x="538" y="3045"/>
                  </a:lnTo>
                  <a:lnTo>
                    <a:pt x="1720" y="2679"/>
                  </a:lnTo>
                  <a:lnTo>
                    <a:pt x="3116" y="2192"/>
                  </a:lnTo>
                  <a:lnTo>
                    <a:pt x="4835" y="1644"/>
                  </a:lnTo>
                  <a:lnTo>
                    <a:pt x="6554" y="1096"/>
                  </a:lnTo>
                  <a:lnTo>
                    <a:pt x="8058" y="609"/>
                  </a:lnTo>
                  <a:lnTo>
                    <a:pt x="9240" y="183"/>
                  </a:lnTo>
                  <a:lnTo>
                    <a:pt x="988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14" name="Shape 314"/>
            <p:cNvSpPr/>
            <p:nvPr/>
          </p:nvSpPr>
          <p:spPr>
            <a:xfrm>
              <a:off x="819150" y="759500"/>
              <a:ext cx="43000" cy="24375"/>
            </a:xfrm>
            <a:custGeom>
              <a:avLst/>
              <a:gdLst/>
              <a:ahLst/>
              <a:cxnLst/>
              <a:rect l="0" t="0" r="0" b="0"/>
              <a:pathLst>
                <a:path w="1720" h="975" extrusionOk="0">
                  <a:moveTo>
                    <a:pt x="1719" y="488"/>
                  </a:moveTo>
                  <a:lnTo>
                    <a:pt x="1612" y="670"/>
                  </a:lnTo>
                  <a:lnTo>
                    <a:pt x="1504" y="853"/>
                  </a:lnTo>
                  <a:lnTo>
                    <a:pt x="1182" y="914"/>
                  </a:lnTo>
                  <a:lnTo>
                    <a:pt x="860" y="975"/>
                  </a:lnTo>
                  <a:lnTo>
                    <a:pt x="537" y="914"/>
                  </a:lnTo>
                  <a:lnTo>
                    <a:pt x="215" y="853"/>
                  </a:lnTo>
                  <a:lnTo>
                    <a:pt x="108" y="670"/>
                  </a:lnTo>
                  <a:lnTo>
                    <a:pt x="0" y="488"/>
                  </a:lnTo>
                  <a:lnTo>
                    <a:pt x="108" y="305"/>
                  </a:lnTo>
                  <a:lnTo>
                    <a:pt x="215" y="122"/>
                  </a:lnTo>
                  <a:lnTo>
                    <a:pt x="537" y="61"/>
                  </a:lnTo>
                  <a:lnTo>
                    <a:pt x="860" y="1"/>
                  </a:lnTo>
                  <a:lnTo>
                    <a:pt x="1182" y="61"/>
                  </a:lnTo>
                  <a:lnTo>
                    <a:pt x="1504" y="122"/>
                  </a:lnTo>
                  <a:lnTo>
                    <a:pt x="1612" y="305"/>
                  </a:lnTo>
                  <a:lnTo>
                    <a:pt x="1719" y="48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15" name="Shape 315"/>
            <p:cNvSpPr/>
            <p:nvPr/>
          </p:nvSpPr>
          <p:spPr>
            <a:xfrm>
              <a:off x="0" y="1721450"/>
              <a:ext cx="2621325" cy="1275525"/>
            </a:xfrm>
            <a:custGeom>
              <a:avLst/>
              <a:gdLst/>
              <a:ahLst/>
              <a:cxnLst/>
              <a:rect l="0" t="0" r="0" b="0"/>
              <a:pathLst>
                <a:path w="104853" h="51021" extrusionOk="0">
                  <a:moveTo>
                    <a:pt x="55971" y="3045"/>
                  </a:moveTo>
                  <a:lnTo>
                    <a:pt x="58765" y="3166"/>
                  </a:lnTo>
                  <a:lnTo>
                    <a:pt x="56509" y="4506"/>
                  </a:lnTo>
                  <a:lnTo>
                    <a:pt x="48129" y="4323"/>
                  </a:lnTo>
                  <a:lnTo>
                    <a:pt x="45121" y="6089"/>
                  </a:lnTo>
                  <a:lnTo>
                    <a:pt x="39749" y="12238"/>
                  </a:lnTo>
                  <a:lnTo>
                    <a:pt x="36097" y="13638"/>
                  </a:lnTo>
                  <a:lnTo>
                    <a:pt x="25676" y="14795"/>
                  </a:lnTo>
                  <a:lnTo>
                    <a:pt x="25461" y="15039"/>
                  </a:lnTo>
                  <a:lnTo>
                    <a:pt x="24924" y="15708"/>
                  </a:lnTo>
                  <a:lnTo>
                    <a:pt x="24172" y="16621"/>
                  </a:lnTo>
                  <a:lnTo>
                    <a:pt x="23312" y="17717"/>
                  </a:lnTo>
                  <a:lnTo>
                    <a:pt x="22453" y="18813"/>
                  </a:lnTo>
                  <a:lnTo>
                    <a:pt x="21594" y="19848"/>
                  </a:lnTo>
                  <a:lnTo>
                    <a:pt x="20949" y="20579"/>
                  </a:lnTo>
                  <a:lnTo>
                    <a:pt x="20627" y="21005"/>
                  </a:lnTo>
                  <a:lnTo>
                    <a:pt x="20519" y="21188"/>
                  </a:lnTo>
                  <a:lnTo>
                    <a:pt x="20519" y="21492"/>
                  </a:lnTo>
                  <a:lnTo>
                    <a:pt x="20519" y="21918"/>
                  </a:lnTo>
                  <a:lnTo>
                    <a:pt x="20627" y="22405"/>
                  </a:lnTo>
                  <a:lnTo>
                    <a:pt x="10636" y="24658"/>
                  </a:lnTo>
                  <a:lnTo>
                    <a:pt x="11280" y="25510"/>
                  </a:lnTo>
                  <a:lnTo>
                    <a:pt x="7842" y="26545"/>
                  </a:lnTo>
                  <a:lnTo>
                    <a:pt x="9454" y="27154"/>
                  </a:lnTo>
                  <a:lnTo>
                    <a:pt x="6768" y="27946"/>
                  </a:lnTo>
                  <a:lnTo>
                    <a:pt x="0" y="31720"/>
                  </a:lnTo>
                  <a:lnTo>
                    <a:pt x="3545" y="32755"/>
                  </a:lnTo>
                  <a:lnTo>
                    <a:pt x="537" y="33912"/>
                  </a:lnTo>
                  <a:lnTo>
                    <a:pt x="5801" y="35069"/>
                  </a:lnTo>
                  <a:lnTo>
                    <a:pt x="7520" y="33973"/>
                  </a:lnTo>
                  <a:lnTo>
                    <a:pt x="8917" y="34217"/>
                  </a:lnTo>
                  <a:lnTo>
                    <a:pt x="9561" y="34399"/>
                  </a:lnTo>
                  <a:lnTo>
                    <a:pt x="9776" y="34460"/>
                  </a:lnTo>
                  <a:lnTo>
                    <a:pt x="9991" y="34338"/>
                  </a:lnTo>
                  <a:lnTo>
                    <a:pt x="22346" y="36287"/>
                  </a:lnTo>
                  <a:lnTo>
                    <a:pt x="22883" y="35860"/>
                  </a:lnTo>
                  <a:lnTo>
                    <a:pt x="12355" y="33669"/>
                  </a:lnTo>
                  <a:lnTo>
                    <a:pt x="15685" y="32755"/>
                  </a:lnTo>
                  <a:lnTo>
                    <a:pt x="15577" y="32695"/>
                  </a:lnTo>
                  <a:lnTo>
                    <a:pt x="15148" y="32512"/>
                  </a:lnTo>
                  <a:lnTo>
                    <a:pt x="14503" y="32268"/>
                  </a:lnTo>
                  <a:lnTo>
                    <a:pt x="13859" y="31964"/>
                  </a:lnTo>
                  <a:lnTo>
                    <a:pt x="13214" y="31660"/>
                  </a:lnTo>
                  <a:lnTo>
                    <a:pt x="12569" y="31416"/>
                  </a:lnTo>
                  <a:lnTo>
                    <a:pt x="12140" y="31172"/>
                  </a:lnTo>
                  <a:lnTo>
                    <a:pt x="11925" y="31112"/>
                  </a:lnTo>
                  <a:lnTo>
                    <a:pt x="12140" y="30868"/>
                  </a:lnTo>
                  <a:lnTo>
                    <a:pt x="12784" y="30320"/>
                  </a:lnTo>
                  <a:lnTo>
                    <a:pt x="13644" y="29650"/>
                  </a:lnTo>
                  <a:lnTo>
                    <a:pt x="14503" y="28981"/>
                  </a:lnTo>
                  <a:lnTo>
                    <a:pt x="16329" y="29650"/>
                  </a:lnTo>
                  <a:lnTo>
                    <a:pt x="16652" y="29772"/>
                  </a:lnTo>
                  <a:lnTo>
                    <a:pt x="17833" y="28250"/>
                  </a:lnTo>
                  <a:lnTo>
                    <a:pt x="19015" y="28494"/>
                  </a:lnTo>
                  <a:lnTo>
                    <a:pt x="21701" y="27641"/>
                  </a:lnTo>
                  <a:lnTo>
                    <a:pt x="21916" y="28676"/>
                  </a:lnTo>
                  <a:lnTo>
                    <a:pt x="22131" y="29468"/>
                  </a:lnTo>
                  <a:lnTo>
                    <a:pt x="22238" y="30077"/>
                  </a:lnTo>
                  <a:lnTo>
                    <a:pt x="22238" y="30259"/>
                  </a:lnTo>
                  <a:lnTo>
                    <a:pt x="18800" y="32390"/>
                  </a:lnTo>
                  <a:lnTo>
                    <a:pt x="22775" y="34825"/>
                  </a:lnTo>
                  <a:lnTo>
                    <a:pt x="27610" y="36835"/>
                  </a:lnTo>
                  <a:lnTo>
                    <a:pt x="27610" y="36774"/>
                  </a:lnTo>
                  <a:lnTo>
                    <a:pt x="26858" y="39026"/>
                  </a:lnTo>
                  <a:lnTo>
                    <a:pt x="26858" y="39087"/>
                  </a:lnTo>
                  <a:lnTo>
                    <a:pt x="26858" y="39148"/>
                  </a:lnTo>
                  <a:lnTo>
                    <a:pt x="26965" y="39209"/>
                  </a:lnTo>
                  <a:lnTo>
                    <a:pt x="27073" y="39270"/>
                  </a:lnTo>
                  <a:lnTo>
                    <a:pt x="27180" y="39331"/>
                  </a:lnTo>
                  <a:lnTo>
                    <a:pt x="27610" y="39453"/>
                  </a:lnTo>
                  <a:lnTo>
                    <a:pt x="27932" y="39574"/>
                  </a:lnTo>
                  <a:lnTo>
                    <a:pt x="28362" y="39757"/>
                  </a:lnTo>
                  <a:lnTo>
                    <a:pt x="28039" y="40305"/>
                  </a:lnTo>
                  <a:lnTo>
                    <a:pt x="27395" y="41279"/>
                  </a:lnTo>
                  <a:lnTo>
                    <a:pt x="26750" y="42192"/>
                  </a:lnTo>
                  <a:lnTo>
                    <a:pt x="26535" y="42558"/>
                  </a:lnTo>
                  <a:lnTo>
                    <a:pt x="26428" y="42618"/>
                  </a:lnTo>
                  <a:lnTo>
                    <a:pt x="26428" y="42679"/>
                  </a:lnTo>
                  <a:lnTo>
                    <a:pt x="26428" y="42740"/>
                  </a:lnTo>
                  <a:lnTo>
                    <a:pt x="26535" y="42801"/>
                  </a:lnTo>
                  <a:lnTo>
                    <a:pt x="26643" y="42984"/>
                  </a:lnTo>
                  <a:lnTo>
                    <a:pt x="27073" y="43349"/>
                  </a:lnTo>
                  <a:lnTo>
                    <a:pt x="27395" y="43775"/>
                  </a:lnTo>
                  <a:lnTo>
                    <a:pt x="27610" y="44019"/>
                  </a:lnTo>
                  <a:lnTo>
                    <a:pt x="27610" y="44080"/>
                  </a:lnTo>
                  <a:lnTo>
                    <a:pt x="27610" y="44262"/>
                  </a:lnTo>
                  <a:lnTo>
                    <a:pt x="27610" y="44506"/>
                  </a:lnTo>
                  <a:lnTo>
                    <a:pt x="27502" y="44871"/>
                  </a:lnTo>
                  <a:lnTo>
                    <a:pt x="25139" y="45297"/>
                  </a:lnTo>
                  <a:lnTo>
                    <a:pt x="25354" y="46332"/>
                  </a:lnTo>
                  <a:lnTo>
                    <a:pt x="27073" y="46576"/>
                  </a:lnTo>
                  <a:lnTo>
                    <a:pt x="27395" y="46637"/>
                  </a:lnTo>
                  <a:lnTo>
                    <a:pt x="27395" y="46637"/>
                  </a:lnTo>
                  <a:lnTo>
                    <a:pt x="27395" y="46576"/>
                  </a:lnTo>
                  <a:lnTo>
                    <a:pt x="27395" y="46576"/>
                  </a:lnTo>
                  <a:lnTo>
                    <a:pt x="27395" y="46576"/>
                  </a:lnTo>
                  <a:lnTo>
                    <a:pt x="27395" y="46819"/>
                  </a:lnTo>
                  <a:lnTo>
                    <a:pt x="27395" y="47063"/>
                  </a:lnTo>
                  <a:lnTo>
                    <a:pt x="27395" y="47185"/>
                  </a:lnTo>
                  <a:lnTo>
                    <a:pt x="27395" y="47246"/>
                  </a:lnTo>
                  <a:lnTo>
                    <a:pt x="27395" y="47246"/>
                  </a:lnTo>
                  <a:lnTo>
                    <a:pt x="27395" y="47306"/>
                  </a:lnTo>
                  <a:lnTo>
                    <a:pt x="27395" y="47306"/>
                  </a:lnTo>
                  <a:lnTo>
                    <a:pt x="27502" y="47367"/>
                  </a:lnTo>
                  <a:lnTo>
                    <a:pt x="28577" y="48098"/>
                  </a:lnTo>
                  <a:lnTo>
                    <a:pt x="29758" y="48828"/>
                  </a:lnTo>
                  <a:lnTo>
                    <a:pt x="30940" y="49437"/>
                  </a:lnTo>
                  <a:lnTo>
                    <a:pt x="32122" y="49924"/>
                  </a:lnTo>
                  <a:lnTo>
                    <a:pt x="33196" y="50411"/>
                  </a:lnTo>
                  <a:lnTo>
                    <a:pt x="34056" y="50716"/>
                  </a:lnTo>
                  <a:lnTo>
                    <a:pt x="34700" y="50959"/>
                  </a:lnTo>
                  <a:lnTo>
                    <a:pt x="35022" y="51020"/>
                  </a:lnTo>
                  <a:lnTo>
                    <a:pt x="36097" y="50959"/>
                  </a:lnTo>
                  <a:lnTo>
                    <a:pt x="37386" y="50716"/>
                  </a:lnTo>
                  <a:lnTo>
                    <a:pt x="38890" y="50290"/>
                  </a:lnTo>
                  <a:lnTo>
                    <a:pt x="40501" y="49863"/>
                  </a:lnTo>
                  <a:lnTo>
                    <a:pt x="41898" y="49437"/>
                  </a:lnTo>
                  <a:lnTo>
                    <a:pt x="43080" y="49011"/>
                  </a:lnTo>
                  <a:lnTo>
                    <a:pt x="43939" y="48707"/>
                  </a:lnTo>
                  <a:lnTo>
                    <a:pt x="44261" y="48585"/>
                  </a:lnTo>
                  <a:lnTo>
                    <a:pt x="46195" y="47733"/>
                  </a:lnTo>
                  <a:lnTo>
                    <a:pt x="46088" y="47793"/>
                  </a:lnTo>
                  <a:lnTo>
                    <a:pt x="46088" y="47854"/>
                  </a:lnTo>
                  <a:lnTo>
                    <a:pt x="46088" y="47915"/>
                  </a:lnTo>
                  <a:lnTo>
                    <a:pt x="46088" y="47915"/>
                  </a:lnTo>
                  <a:lnTo>
                    <a:pt x="45765" y="48585"/>
                  </a:lnTo>
                  <a:lnTo>
                    <a:pt x="45873" y="48524"/>
                  </a:lnTo>
                  <a:lnTo>
                    <a:pt x="46195" y="48402"/>
                  </a:lnTo>
                  <a:lnTo>
                    <a:pt x="46517" y="48220"/>
                  </a:lnTo>
                  <a:lnTo>
                    <a:pt x="47055" y="47976"/>
                  </a:lnTo>
                  <a:lnTo>
                    <a:pt x="47592" y="47672"/>
                  </a:lnTo>
                  <a:lnTo>
                    <a:pt x="48129" y="47428"/>
                  </a:lnTo>
                  <a:lnTo>
                    <a:pt x="48559" y="47185"/>
                  </a:lnTo>
                  <a:lnTo>
                    <a:pt x="48988" y="47002"/>
                  </a:lnTo>
                  <a:lnTo>
                    <a:pt x="48988" y="47246"/>
                  </a:lnTo>
                  <a:lnTo>
                    <a:pt x="49096" y="47550"/>
                  </a:lnTo>
                  <a:lnTo>
                    <a:pt x="49096" y="47793"/>
                  </a:lnTo>
                  <a:lnTo>
                    <a:pt x="49096" y="47915"/>
                  </a:lnTo>
                  <a:lnTo>
                    <a:pt x="51782" y="46089"/>
                  </a:lnTo>
                  <a:lnTo>
                    <a:pt x="52856" y="46332"/>
                  </a:lnTo>
                  <a:lnTo>
                    <a:pt x="53930" y="46332"/>
                  </a:lnTo>
                  <a:lnTo>
                    <a:pt x="54790" y="46210"/>
                  </a:lnTo>
                  <a:lnTo>
                    <a:pt x="55649" y="45906"/>
                  </a:lnTo>
                  <a:lnTo>
                    <a:pt x="56401" y="45663"/>
                  </a:lnTo>
                  <a:lnTo>
                    <a:pt x="56938" y="45358"/>
                  </a:lnTo>
                  <a:lnTo>
                    <a:pt x="57261" y="45115"/>
                  </a:lnTo>
                  <a:lnTo>
                    <a:pt x="57368" y="45054"/>
                  </a:lnTo>
                  <a:lnTo>
                    <a:pt x="58013" y="44140"/>
                  </a:lnTo>
                  <a:lnTo>
                    <a:pt x="58335" y="43349"/>
                  </a:lnTo>
                  <a:lnTo>
                    <a:pt x="58335" y="42801"/>
                  </a:lnTo>
                  <a:lnTo>
                    <a:pt x="58227" y="42314"/>
                  </a:lnTo>
                  <a:lnTo>
                    <a:pt x="62310" y="40488"/>
                  </a:lnTo>
                  <a:lnTo>
                    <a:pt x="65210" y="40427"/>
                  </a:lnTo>
                  <a:lnTo>
                    <a:pt x="70797" y="37382"/>
                  </a:lnTo>
                  <a:lnTo>
                    <a:pt x="78639" y="37504"/>
                  </a:lnTo>
                  <a:lnTo>
                    <a:pt x="78854" y="37322"/>
                  </a:lnTo>
                  <a:lnTo>
                    <a:pt x="79499" y="36895"/>
                  </a:lnTo>
                  <a:lnTo>
                    <a:pt x="80358" y="36287"/>
                  </a:lnTo>
                  <a:lnTo>
                    <a:pt x="81325" y="35495"/>
                  </a:lnTo>
                  <a:lnTo>
                    <a:pt x="82399" y="34765"/>
                  </a:lnTo>
                  <a:lnTo>
                    <a:pt x="83474" y="34034"/>
                  </a:lnTo>
                  <a:lnTo>
                    <a:pt x="84333" y="33486"/>
                  </a:lnTo>
                  <a:lnTo>
                    <a:pt x="84978" y="33182"/>
                  </a:lnTo>
                  <a:lnTo>
                    <a:pt x="89167" y="23136"/>
                  </a:lnTo>
                  <a:lnTo>
                    <a:pt x="104852" y="19605"/>
                  </a:lnTo>
                  <a:lnTo>
                    <a:pt x="94002" y="16317"/>
                  </a:lnTo>
                  <a:lnTo>
                    <a:pt x="90671" y="5419"/>
                  </a:lnTo>
                  <a:lnTo>
                    <a:pt x="84011" y="5115"/>
                  </a:lnTo>
                  <a:lnTo>
                    <a:pt x="84333" y="4384"/>
                  </a:lnTo>
                  <a:lnTo>
                    <a:pt x="87341" y="4323"/>
                  </a:lnTo>
                  <a:lnTo>
                    <a:pt x="90564" y="3349"/>
                  </a:lnTo>
                  <a:lnTo>
                    <a:pt x="93787" y="3410"/>
                  </a:lnTo>
                  <a:lnTo>
                    <a:pt x="96473" y="3288"/>
                  </a:lnTo>
                  <a:lnTo>
                    <a:pt x="98729" y="2984"/>
                  </a:lnTo>
                  <a:lnTo>
                    <a:pt x="100448" y="2558"/>
                  </a:lnTo>
                  <a:lnTo>
                    <a:pt x="101737" y="2192"/>
                  </a:lnTo>
                  <a:lnTo>
                    <a:pt x="102704" y="1827"/>
                  </a:lnTo>
                  <a:lnTo>
                    <a:pt x="103133" y="1583"/>
                  </a:lnTo>
                  <a:lnTo>
                    <a:pt x="103348" y="1462"/>
                  </a:lnTo>
                  <a:lnTo>
                    <a:pt x="100555" y="548"/>
                  </a:lnTo>
                  <a:lnTo>
                    <a:pt x="96365" y="427"/>
                  </a:lnTo>
                  <a:lnTo>
                    <a:pt x="93142" y="488"/>
                  </a:lnTo>
                  <a:lnTo>
                    <a:pt x="90886" y="670"/>
                  </a:lnTo>
                  <a:lnTo>
                    <a:pt x="89275" y="914"/>
                  </a:lnTo>
                  <a:lnTo>
                    <a:pt x="88308" y="1157"/>
                  </a:lnTo>
                  <a:lnTo>
                    <a:pt x="87771" y="1401"/>
                  </a:lnTo>
                  <a:lnTo>
                    <a:pt x="87556" y="1583"/>
                  </a:lnTo>
                  <a:lnTo>
                    <a:pt x="87556" y="1644"/>
                  </a:lnTo>
                  <a:lnTo>
                    <a:pt x="86589" y="2131"/>
                  </a:lnTo>
                  <a:lnTo>
                    <a:pt x="85944" y="1949"/>
                  </a:lnTo>
                  <a:lnTo>
                    <a:pt x="85515" y="1462"/>
                  </a:lnTo>
                  <a:lnTo>
                    <a:pt x="85407" y="1218"/>
                  </a:lnTo>
                  <a:lnTo>
                    <a:pt x="80573" y="1523"/>
                  </a:lnTo>
                  <a:lnTo>
                    <a:pt x="79714" y="2740"/>
                  </a:lnTo>
                  <a:lnTo>
                    <a:pt x="79391" y="3166"/>
                  </a:lnTo>
                  <a:lnTo>
                    <a:pt x="79499" y="3593"/>
                  </a:lnTo>
                  <a:lnTo>
                    <a:pt x="79821" y="3897"/>
                  </a:lnTo>
                  <a:lnTo>
                    <a:pt x="79928" y="4019"/>
                  </a:lnTo>
                  <a:lnTo>
                    <a:pt x="78854" y="4932"/>
                  </a:lnTo>
                  <a:lnTo>
                    <a:pt x="72408" y="4688"/>
                  </a:lnTo>
                  <a:lnTo>
                    <a:pt x="66500" y="6941"/>
                  </a:lnTo>
                  <a:lnTo>
                    <a:pt x="68004" y="4993"/>
                  </a:lnTo>
                  <a:lnTo>
                    <a:pt x="61343" y="4688"/>
                  </a:lnTo>
                  <a:lnTo>
                    <a:pt x="63062" y="3471"/>
                  </a:lnTo>
                  <a:lnTo>
                    <a:pt x="64136" y="3471"/>
                  </a:lnTo>
                  <a:lnTo>
                    <a:pt x="64996" y="3410"/>
                  </a:lnTo>
                  <a:lnTo>
                    <a:pt x="65748" y="3166"/>
                  </a:lnTo>
                  <a:lnTo>
                    <a:pt x="66392" y="2862"/>
                  </a:lnTo>
                  <a:lnTo>
                    <a:pt x="66822" y="2618"/>
                  </a:lnTo>
                  <a:lnTo>
                    <a:pt x="67144" y="2314"/>
                  </a:lnTo>
                  <a:lnTo>
                    <a:pt x="67252" y="2131"/>
                  </a:lnTo>
                  <a:lnTo>
                    <a:pt x="67359" y="2070"/>
                  </a:lnTo>
                  <a:lnTo>
                    <a:pt x="69508" y="2010"/>
                  </a:lnTo>
                  <a:lnTo>
                    <a:pt x="70582" y="1096"/>
                  </a:lnTo>
                  <a:lnTo>
                    <a:pt x="63169" y="670"/>
                  </a:lnTo>
                  <a:lnTo>
                    <a:pt x="62095" y="1096"/>
                  </a:lnTo>
                  <a:lnTo>
                    <a:pt x="60806" y="1218"/>
                  </a:lnTo>
                  <a:lnTo>
                    <a:pt x="59302" y="1218"/>
                  </a:lnTo>
                  <a:lnTo>
                    <a:pt x="57798" y="1035"/>
                  </a:lnTo>
                  <a:lnTo>
                    <a:pt x="56401" y="792"/>
                  </a:lnTo>
                  <a:lnTo>
                    <a:pt x="55219" y="548"/>
                  </a:lnTo>
                  <a:lnTo>
                    <a:pt x="54467" y="366"/>
                  </a:lnTo>
                  <a:lnTo>
                    <a:pt x="54145" y="305"/>
                  </a:lnTo>
                  <a:lnTo>
                    <a:pt x="42005" y="0"/>
                  </a:lnTo>
                  <a:lnTo>
                    <a:pt x="42005" y="427"/>
                  </a:lnTo>
                  <a:lnTo>
                    <a:pt x="42972" y="914"/>
                  </a:lnTo>
                  <a:lnTo>
                    <a:pt x="44584" y="1279"/>
                  </a:lnTo>
                  <a:lnTo>
                    <a:pt x="46410" y="1644"/>
                  </a:lnTo>
                  <a:lnTo>
                    <a:pt x="48344" y="2010"/>
                  </a:lnTo>
                  <a:lnTo>
                    <a:pt x="50063" y="2253"/>
                  </a:lnTo>
                  <a:lnTo>
                    <a:pt x="51352" y="2375"/>
                  </a:lnTo>
                  <a:lnTo>
                    <a:pt x="51782" y="2436"/>
                  </a:lnTo>
                  <a:lnTo>
                    <a:pt x="55971" y="304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16" name="Shape 316"/>
            <p:cNvSpPr/>
            <p:nvPr/>
          </p:nvSpPr>
          <p:spPr>
            <a:xfrm>
              <a:off x="1149500" y="1989325"/>
              <a:ext cx="327675" cy="254225"/>
            </a:xfrm>
            <a:custGeom>
              <a:avLst/>
              <a:gdLst/>
              <a:ahLst/>
              <a:cxnLst/>
              <a:rect l="0" t="0" r="0" b="0"/>
              <a:pathLst>
                <a:path w="13107" h="10169" extrusionOk="0">
                  <a:moveTo>
                    <a:pt x="12892" y="2375"/>
                  </a:moveTo>
                  <a:lnTo>
                    <a:pt x="12999" y="2071"/>
                  </a:lnTo>
                  <a:lnTo>
                    <a:pt x="13107" y="1766"/>
                  </a:lnTo>
                  <a:lnTo>
                    <a:pt x="13107" y="1523"/>
                  </a:lnTo>
                  <a:lnTo>
                    <a:pt x="13107" y="1218"/>
                  </a:lnTo>
                  <a:lnTo>
                    <a:pt x="13107" y="975"/>
                  </a:lnTo>
                  <a:lnTo>
                    <a:pt x="12999" y="731"/>
                  </a:lnTo>
                  <a:lnTo>
                    <a:pt x="12785" y="549"/>
                  </a:lnTo>
                  <a:lnTo>
                    <a:pt x="12462" y="366"/>
                  </a:lnTo>
                  <a:lnTo>
                    <a:pt x="12140" y="244"/>
                  </a:lnTo>
                  <a:lnTo>
                    <a:pt x="11818" y="123"/>
                  </a:lnTo>
                  <a:lnTo>
                    <a:pt x="11388" y="62"/>
                  </a:lnTo>
                  <a:lnTo>
                    <a:pt x="10851" y="1"/>
                  </a:lnTo>
                  <a:lnTo>
                    <a:pt x="10314" y="1"/>
                  </a:lnTo>
                  <a:lnTo>
                    <a:pt x="9884" y="62"/>
                  </a:lnTo>
                  <a:lnTo>
                    <a:pt x="9347" y="123"/>
                  </a:lnTo>
                  <a:lnTo>
                    <a:pt x="8810" y="183"/>
                  </a:lnTo>
                  <a:lnTo>
                    <a:pt x="8380" y="305"/>
                  </a:lnTo>
                  <a:lnTo>
                    <a:pt x="7843" y="488"/>
                  </a:lnTo>
                  <a:lnTo>
                    <a:pt x="7413" y="671"/>
                  </a:lnTo>
                  <a:lnTo>
                    <a:pt x="6876" y="914"/>
                  </a:lnTo>
                  <a:lnTo>
                    <a:pt x="6446" y="1158"/>
                  </a:lnTo>
                  <a:lnTo>
                    <a:pt x="6124" y="1401"/>
                  </a:lnTo>
                  <a:lnTo>
                    <a:pt x="5802" y="1706"/>
                  </a:lnTo>
                  <a:lnTo>
                    <a:pt x="5479" y="2010"/>
                  </a:lnTo>
                  <a:lnTo>
                    <a:pt x="5157" y="2314"/>
                  </a:lnTo>
                  <a:lnTo>
                    <a:pt x="4727" y="2801"/>
                  </a:lnTo>
                  <a:lnTo>
                    <a:pt x="4190" y="3349"/>
                  </a:lnTo>
                  <a:lnTo>
                    <a:pt x="3546" y="4019"/>
                  </a:lnTo>
                  <a:lnTo>
                    <a:pt x="2041" y="5663"/>
                  </a:lnTo>
                  <a:lnTo>
                    <a:pt x="1504" y="6394"/>
                  </a:lnTo>
                  <a:lnTo>
                    <a:pt x="967" y="6941"/>
                  </a:lnTo>
                  <a:lnTo>
                    <a:pt x="645" y="7429"/>
                  </a:lnTo>
                  <a:lnTo>
                    <a:pt x="323" y="7794"/>
                  </a:lnTo>
                  <a:lnTo>
                    <a:pt x="108" y="8037"/>
                  </a:lnTo>
                  <a:lnTo>
                    <a:pt x="0" y="8342"/>
                  </a:lnTo>
                  <a:lnTo>
                    <a:pt x="0" y="8585"/>
                  </a:lnTo>
                  <a:lnTo>
                    <a:pt x="0" y="8890"/>
                  </a:lnTo>
                  <a:lnTo>
                    <a:pt x="108" y="9133"/>
                  </a:lnTo>
                  <a:lnTo>
                    <a:pt x="215" y="9377"/>
                  </a:lnTo>
                  <a:lnTo>
                    <a:pt x="430" y="9559"/>
                  </a:lnTo>
                  <a:lnTo>
                    <a:pt x="752" y="9742"/>
                  </a:lnTo>
                  <a:lnTo>
                    <a:pt x="1075" y="9925"/>
                  </a:lnTo>
                  <a:lnTo>
                    <a:pt x="1504" y="10046"/>
                  </a:lnTo>
                  <a:lnTo>
                    <a:pt x="2041" y="10107"/>
                  </a:lnTo>
                  <a:lnTo>
                    <a:pt x="2579" y="10168"/>
                  </a:lnTo>
                  <a:lnTo>
                    <a:pt x="3116" y="10168"/>
                  </a:lnTo>
                  <a:lnTo>
                    <a:pt x="3760" y="10168"/>
                  </a:lnTo>
                  <a:lnTo>
                    <a:pt x="4298" y="10107"/>
                  </a:lnTo>
                  <a:lnTo>
                    <a:pt x="4835" y="10046"/>
                  </a:lnTo>
                  <a:lnTo>
                    <a:pt x="5372" y="9925"/>
                  </a:lnTo>
                  <a:lnTo>
                    <a:pt x="5909" y="9803"/>
                  </a:lnTo>
                  <a:lnTo>
                    <a:pt x="6339" y="9620"/>
                  </a:lnTo>
                  <a:lnTo>
                    <a:pt x="6768" y="9377"/>
                  </a:lnTo>
                  <a:lnTo>
                    <a:pt x="7198" y="9133"/>
                  </a:lnTo>
                  <a:lnTo>
                    <a:pt x="7628" y="8890"/>
                  </a:lnTo>
                  <a:lnTo>
                    <a:pt x="7950" y="8585"/>
                  </a:lnTo>
                  <a:lnTo>
                    <a:pt x="8272" y="8281"/>
                  </a:lnTo>
                  <a:lnTo>
                    <a:pt x="8595" y="7916"/>
                  </a:lnTo>
                  <a:lnTo>
                    <a:pt x="9024" y="7429"/>
                  </a:lnTo>
                  <a:lnTo>
                    <a:pt x="9454" y="6881"/>
                  </a:lnTo>
                  <a:lnTo>
                    <a:pt x="9991" y="6150"/>
                  </a:lnTo>
                  <a:lnTo>
                    <a:pt x="11281" y="4506"/>
                  </a:lnTo>
                  <a:lnTo>
                    <a:pt x="11818" y="3776"/>
                  </a:lnTo>
                  <a:lnTo>
                    <a:pt x="12247" y="3167"/>
                  </a:lnTo>
                  <a:lnTo>
                    <a:pt x="12677" y="2741"/>
                  </a:lnTo>
                  <a:lnTo>
                    <a:pt x="12892" y="237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17" name="Shape 317"/>
            <p:cNvSpPr/>
            <p:nvPr/>
          </p:nvSpPr>
          <p:spPr>
            <a:xfrm>
              <a:off x="1681275" y="2015200"/>
              <a:ext cx="306200" cy="270950"/>
            </a:xfrm>
            <a:custGeom>
              <a:avLst/>
              <a:gdLst/>
              <a:ahLst/>
              <a:cxnLst/>
              <a:rect l="0" t="0" r="0" b="0"/>
              <a:pathLst>
                <a:path w="12248" h="10838" extrusionOk="0">
                  <a:moveTo>
                    <a:pt x="3653" y="10534"/>
                  </a:moveTo>
                  <a:lnTo>
                    <a:pt x="6124" y="5846"/>
                  </a:lnTo>
                  <a:lnTo>
                    <a:pt x="6446" y="5846"/>
                  </a:lnTo>
                  <a:lnTo>
                    <a:pt x="6661" y="5906"/>
                  </a:lnTo>
                  <a:lnTo>
                    <a:pt x="6769" y="6028"/>
                  </a:lnTo>
                  <a:lnTo>
                    <a:pt x="6876" y="6089"/>
                  </a:lnTo>
                  <a:lnTo>
                    <a:pt x="6876" y="6211"/>
                  </a:lnTo>
                  <a:lnTo>
                    <a:pt x="6769" y="6454"/>
                  </a:lnTo>
                  <a:lnTo>
                    <a:pt x="6661" y="6759"/>
                  </a:lnTo>
                  <a:lnTo>
                    <a:pt x="6554" y="7124"/>
                  </a:lnTo>
                  <a:lnTo>
                    <a:pt x="4728" y="10594"/>
                  </a:lnTo>
                  <a:lnTo>
                    <a:pt x="8058" y="10838"/>
                  </a:lnTo>
                  <a:lnTo>
                    <a:pt x="9454" y="8037"/>
                  </a:lnTo>
                  <a:lnTo>
                    <a:pt x="9777" y="7489"/>
                  </a:lnTo>
                  <a:lnTo>
                    <a:pt x="9992" y="7002"/>
                  </a:lnTo>
                  <a:lnTo>
                    <a:pt x="10099" y="6698"/>
                  </a:lnTo>
                  <a:lnTo>
                    <a:pt x="10099" y="6515"/>
                  </a:lnTo>
                  <a:lnTo>
                    <a:pt x="10099" y="6394"/>
                  </a:lnTo>
                  <a:lnTo>
                    <a:pt x="10099" y="6211"/>
                  </a:lnTo>
                  <a:lnTo>
                    <a:pt x="10099" y="6028"/>
                  </a:lnTo>
                  <a:lnTo>
                    <a:pt x="9992" y="5846"/>
                  </a:lnTo>
                  <a:lnTo>
                    <a:pt x="9777" y="5663"/>
                  </a:lnTo>
                  <a:lnTo>
                    <a:pt x="9562" y="5541"/>
                  </a:lnTo>
                  <a:lnTo>
                    <a:pt x="9240" y="5359"/>
                  </a:lnTo>
                  <a:lnTo>
                    <a:pt x="8810" y="5237"/>
                  </a:lnTo>
                  <a:lnTo>
                    <a:pt x="9347" y="5176"/>
                  </a:lnTo>
                  <a:lnTo>
                    <a:pt x="9884" y="5115"/>
                  </a:lnTo>
                  <a:lnTo>
                    <a:pt x="10314" y="4993"/>
                  </a:lnTo>
                  <a:lnTo>
                    <a:pt x="10636" y="4811"/>
                  </a:lnTo>
                  <a:lnTo>
                    <a:pt x="10851" y="4567"/>
                  </a:lnTo>
                  <a:lnTo>
                    <a:pt x="11173" y="4202"/>
                  </a:lnTo>
                  <a:lnTo>
                    <a:pt x="11496" y="3776"/>
                  </a:lnTo>
                  <a:lnTo>
                    <a:pt x="11711" y="3167"/>
                  </a:lnTo>
                  <a:lnTo>
                    <a:pt x="12033" y="2558"/>
                  </a:lnTo>
                  <a:lnTo>
                    <a:pt x="12140" y="2010"/>
                  </a:lnTo>
                  <a:lnTo>
                    <a:pt x="12248" y="1584"/>
                  </a:lnTo>
                  <a:lnTo>
                    <a:pt x="12140" y="1218"/>
                  </a:lnTo>
                  <a:lnTo>
                    <a:pt x="12033" y="914"/>
                  </a:lnTo>
                  <a:lnTo>
                    <a:pt x="11818" y="671"/>
                  </a:lnTo>
                  <a:lnTo>
                    <a:pt x="11496" y="488"/>
                  </a:lnTo>
                  <a:lnTo>
                    <a:pt x="11173" y="366"/>
                  </a:lnTo>
                  <a:lnTo>
                    <a:pt x="10744" y="305"/>
                  </a:lnTo>
                  <a:lnTo>
                    <a:pt x="10099" y="244"/>
                  </a:lnTo>
                  <a:lnTo>
                    <a:pt x="9240" y="183"/>
                  </a:lnTo>
                  <a:lnTo>
                    <a:pt x="8165" y="123"/>
                  </a:lnTo>
                  <a:lnTo>
                    <a:pt x="5909" y="1"/>
                  </a:lnTo>
                  <a:lnTo>
                    <a:pt x="1" y="10229"/>
                  </a:lnTo>
                  <a:lnTo>
                    <a:pt x="3653" y="105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18" name="Shape 318"/>
            <p:cNvSpPr/>
            <p:nvPr/>
          </p:nvSpPr>
          <p:spPr>
            <a:xfrm>
              <a:off x="1036700" y="2278525"/>
              <a:ext cx="373350" cy="264875"/>
            </a:xfrm>
            <a:custGeom>
              <a:avLst/>
              <a:gdLst/>
              <a:ahLst/>
              <a:cxnLst/>
              <a:rect l="0" t="0" r="0" b="0"/>
              <a:pathLst>
                <a:path w="14934" h="10595" extrusionOk="0">
                  <a:moveTo>
                    <a:pt x="4190" y="10168"/>
                  </a:moveTo>
                  <a:lnTo>
                    <a:pt x="7520" y="5663"/>
                  </a:lnTo>
                  <a:lnTo>
                    <a:pt x="7843" y="5724"/>
                  </a:lnTo>
                  <a:lnTo>
                    <a:pt x="8165" y="5784"/>
                  </a:lnTo>
                  <a:lnTo>
                    <a:pt x="8272" y="5906"/>
                  </a:lnTo>
                  <a:lnTo>
                    <a:pt x="8380" y="5967"/>
                  </a:lnTo>
                  <a:lnTo>
                    <a:pt x="8380" y="6089"/>
                  </a:lnTo>
                  <a:lnTo>
                    <a:pt x="8272" y="6332"/>
                  </a:lnTo>
                  <a:lnTo>
                    <a:pt x="8058" y="6576"/>
                  </a:lnTo>
                  <a:lnTo>
                    <a:pt x="7843" y="6941"/>
                  </a:lnTo>
                  <a:lnTo>
                    <a:pt x="5372" y="10229"/>
                  </a:lnTo>
                  <a:lnTo>
                    <a:pt x="9239" y="10594"/>
                  </a:lnTo>
                  <a:lnTo>
                    <a:pt x="10958" y="7976"/>
                  </a:lnTo>
                  <a:lnTo>
                    <a:pt x="11280" y="7428"/>
                  </a:lnTo>
                  <a:lnTo>
                    <a:pt x="11603" y="7002"/>
                  </a:lnTo>
                  <a:lnTo>
                    <a:pt x="11818" y="6637"/>
                  </a:lnTo>
                  <a:lnTo>
                    <a:pt x="11925" y="6454"/>
                  </a:lnTo>
                  <a:lnTo>
                    <a:pt x="11925" y="6332"/>
                  </a:lnTo>
                  <a:lnTo>
                    <a:pt x="11925" y="6150"/>
                  </a:lnTo>
                  <a:lnTo>
                    <a:pt x="11925" y="6028"/>
                  </a:lnTo>
                  <a:lnTo>
                    <a:pt x="11818" y="5845"/>
                  </a:lnTo>
                  <a:lnTo>
                    <a:pt x="11710" y="5663"/>
                  </a:lnTo>
                  <a:lnTo>
                    <a:pt x="11388" y="5480"/>
                  </a:lnTo>
                  <a:lnTo>
                    <a:pt x="11066" y="5358"/>
                  </a:lnTo>
                  <a:lnTo>
                    <a:pt x="10636" y="5176"/>
                  </a:lnTo>
                  <a:lnTo>
                    <a:pt x="11280" y="5176"/>
                  </a:lnTo>
                  <a:lnTo>
                    <a:pt x="11818" y="5115"/>
                  </a:lnTo>
                  <a:lnTo>
                    <a:pt x="12247" y="5054"/>
                  </a:lnTo>
                  <a:lnTo>
                    <a:pt x="12677" y="4871"/>
                  </a:lnTo>
                  <a:lnTo>
                    <a:pt x="12999" y="4628"/>
                  </a:lnTo>
                  <a:lnTo>
                    <a:pt x="13429" y="4262"/>
                  </a:lnTo>
                  <a:lnTo>
                    <a:pt x="13751" y="3836"/>
                  </a:lnTo>
                  <a:lnTo>
                    <a:pt x="14181" y="3349"/>
                  </a:lnTo>
                  <a:lnTo>
                    <a:pt x="14611" y="2740"/>
                  </a:lnTo>
                  <a:lnTo>
                    <a:pt x="14826" y="2192"/>
                  </a:lnTo>
                  <a:lnTo>
                    <a:pt x="14933" y="1766"/>
                  </a:lnTo>
                  <a:lnTo>
                    <a:pt x="14933" y="1401"/>
                  </a:lnTo>
                  <a:lnTo>
                    <a:pt x="14718" y="1096"/>
                  </a:lnTo>
                  <a:lnTo>
                    <a:pt x="14503" y="914"/>
                  </a:lnTo>
                  <a:lnTo>
                    <a:pt x="14181" y="731"/>
                  </a:lnTo>
                  <a:lnTo>
                    <a:pt x="13859" y="609"/>
                  </a:lnTo>
                  <a:lnTo>
                    <a:pt x="13644" y="549"/>
                  </a:lnTo>
                  <a:lnTo>
                    <a:pt x="13322" y="488"/>
                  </a:lnTo>
                  <a:lnTo>
                    <a:pt x="12999" y="427"/>
                  </a:lnTo>
                  <a:lnTo>
                    <a:pt x="12570" y="366"/>
                  </a:lnTo>
                  <a:lnTo>
                    <a:pt x="12140" y="305"/>
                  </a:lnTo>
                  <a:lnTo>
                    <a:pt x="11603" y="305"/>
                  </a:lnTo>
                  <a:lnTo>
                    <a:pt x="11066" y="244"/>
                  </a:lnTo>
                  <a:lnTo>
                    <a:pt x="10421" y="183"/>
                  </a:lnTo>
                  <a:lnTo>
                    <a:pt x="7843" y="1"/>
                  </a:lnTo>
                  <a:lnTo>
                    <a:pt x="0" y="9742"/>
                  </a:lnTo>
                  <a:lnTo>
                    <a:pt x="4190" y="1016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19" name="Shape 319"/>
            <p:cNvSpPr/>
            <p:nvPr/>
          </p:nvSpPr>
          <p:spPr>
            <a:xfrm>
              <a:off x="1514750" y="2310500"/>
              <a:ext cx="341125" cy="270950"/>
            </a:xfrm>
            <a:custGeom>
              <a:avLst/>
              <a:gdLst/>
              <a:ahLst/>
              <a:cxnLst/>
              <a:rect l="0" t="0" r="0" b="0"/>
              <a:pathLst>
                <a:path w="13645" h="10838" extrusionOk="0">
                  <a:moveTo>
                    <a:pt x="5158" y="10715"/>
                  </a:moveTo>
                  <a:lnTo>
                    <a:pt x="5910" y="10776"/>
                  </a:lnTo>
                  <a:lnTo>
                    <a:pt x="6447" y="10837"/>
                  </a:lnTo>
                  <a:lnTo>
                    <a:pt x="6984" y="10837"/>
                  </a:lnTo>
                  <a:lnTo>
                    <a:pt x="7414" y="10837"/>
                  </a:lnTo>
                  <a:lnTo>
                    <a:pt x="7843" y="10776"/>
                  </a:lnTo>
                  <a:lnTo>
                    <a:pt x="8166" y="10715"/>
                  </a:lnTo>
                  <a:lnTo>
                    <a:pt x="8595" y="10655"/>
                  </a:lnTo>
                  <a:lnTo>
                    <a:pt x="8918" y="10533"/>
                  </a:lnTo>
                  <a:lnTo>
                    <a:pt x="9240" y="10411"/>
                  </a:lnTo>
                  <a:lnTo>
                    <a:pt x="9455" y="10289"/>
                  </a:lnTo>
                  <a:lnTo>
                    <a:pt x="9670" y="10107"/>
                  </a:lnTo>
                  <a:lnTo>
                    <a:pt x="9884" y="9863"/>
                  </a:lnTo>
                  <a:lnTo>
                    <a:pt x="10099" y="9559"/>
                  </a:lnTo>
                  <a:lnTo>
                    <a:pt x="10422" y="9193"/>
                  </a:lnTo>
                  <a:lnTo>
                    <a:pt x="10744" y="8645"/>
                  </a:lnTo>
                  <a:lnTo>
                    <a:pt x="11066" y="7976"/>
                  </a:lnTo>
                  <a:lnTo>
                    <a:pt x="12785" y="4323"/>
                  </a:lnTo>
                  <a:lnTo>
                    <a:pt x="13107" y="3653"/>
                  </a:lnTo>
                  <a:lnTo>
                    <a:pt x="13322" y="3105"/>
                  </a:lnTo>
                  <a:lnTo>
                    <a:pt x="13430" y="2618"/>
                  </a:lnTo>
                  <a:lnTo>
                    <a:pt x="13537" y="2314"/>
                  </a:lnTo>
                  <a:lnTo>
                    <a:pt x="13645" y="2070"/>
                  </a:lnTo>
                  <a:lnTo>
                    <a:pt x="13645" y="1827"/>
                  </a:lnTo>
                  <a:lnTo>
                    <a:pt x="13537" y="1583"/>
                  </a:lnTo>
                  <a:lnTo>
                    <a:pt x="13430" y="1340"/>
                  </a:lnTo>
                  <a:lnTo>
                    <a:pt x="13215" y="1096"/>
                  </a:lnTo>
                  <a:lnTo>
                    <a:pt x="13000" y="913"/>
                  </a:lnTo>
                  <a:lnTo>
                    <a:pt x="12678" y="731"/>
                  </a:lnTo>
                  <a:lnTo>
                    <a:pt x="12248" y="609"/>
                  </a:lnTo>
                  <a:lnTo>
                    <a:pt x="12033" y="548"/>
                  </a:lnTo>
                  <a:lnTo>
                    <a:pt x="11711" y="487"/>
                  </a:lnTo>
                  <a:lnTo>
                    <a:pt x="11389" y="426"/>
                  </a:lnTo>
                  <a:lnTo>
                    <a:pt x="10959" y="365"/>
                  </a:lnTo>
                  <a:lnTo>
                    <a:pt x="10529" y="365"/>
                  </a:lnTo>
                  <a:lnTo>
                    <a:pt x="9992" y="305"/>
                  </a:lnTo>
                  <a:lnTo>
                    <a:pt x="9347" y="244"/>
                  </a:lnTo>
                  <a:lnTo>
                    <a:pt x="8703" y="183"/>
                  </a:lnTo>
                  <a:lnTo>
                    <a:pt x="5910" y="0"/>
                  </a:lnTo>
                  <a:lnTo>
                    <a:pt x="1" y="10228"/>
                  </a:lnTo>
                  <a:lnTo>
                    <a:pt x="5158" y="107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20" name="Shape 320"/>
            <p:cNvSpPr/>
            <p:nvPr/>
          </p:nvSpPr>
          <p:spPr>
            <a:xfrm>
              <a:off x="1423450" y="2792975"/>
              <a:ext cx="2700" cy="15250"/>
            </a:xfrm>
            <a:custGeom>
              <a:avLst/>
              <a:gdLst/>
              <a:ahLst/>
              <a:cxnLst/>
              <a:rect l="0" t="0" r="0" b="0"/>
              <a:pathLst>
                <a:path w="108" h="610" extrusionOk="0">
                  <a:moveTo>
                    <a:pt x="108" y="610"/>
                  </a:moveTo>
                  <a:lnTo>
                    <a:pt x="108" y="488"/>
                  </a:lnTo>
                  <a:lnTo>
                    <a:pt x="108" y="305"/>
                  </a:lnTo>
                  <a:lnTo>
                    <a:pt x="108" y="184"/>
                  </a:lnTo>
                  <a:lnTo>
                    <a:pt x="0" y="1"/>
                  </a:lnTo>
                  <a:lnTo>
                    <a:pt x="108" y="1"/>
                  </a:lnTo>
                  <a:lnTo>
                    <a:pt x="108" y="123"/>
                  </a:lnTo>
                  <a:lnTo>
                    <a:pt x="108" y="305"/>
                  </a:lnTo>
                  <a:lnTo>
                    <a:pt x="108" y="488"/>
                  </a:lnTo>
                  <a:lnTo>
                    <a:pt x="108" y="6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21" name="Shape 321"/>
            <p:cNvSpPr/>
            <p:nvPr/>
          </p:nvSpPr>
          <p:spPr>
            <a:xfrm>
              <a:off x="948075" y="1981725"/>
              <a:ext cx="365275" cy="243550"/>
            </a:xfrm>
            <a:custGeom>
              <a:avLst/>
              <a:gdLst/>
              <a:ahLst/>
              <a:cxnLst/>
              <a:rect l="0" t="0" r="0" b="0"/>
              <a:pathLst>
                <a:path w="14611" h="9742" extrusionOk="0">
                  <a:moveTo>
                    <a:pt x="11710" y="183"/>
                  </a:moveTo>
                  <a:lnTo>
                    <a:pt x="14611" y="366"/>
                  </a:lnTo>
                  <a:lnTo>
                    <a:pt x="6661" y="6271"/>
                  </a:lnTo>
                  <a:lnTo>
                    <a:pt x="3438" y="9742"/>
                  </a:lnTo>
                  <a:lnTo>
                    <a:pt x="0" y="9498"/>
                  </a:lnTo>
                  <a:lnTo>
                    <a:pt x="3330" y="6089"/>
                  </a:lnTo>
                  <a:lnTo>
                    <a:pt x="7090" y="0"/>
                  </a:lnTo>
                  <a:lnTo>
                    <a:pt x="9991" y="122"/>
                  </a:lnTo>
                  <a:lnTo>
                    <a:pt x="9132" y="1401"/>
                  </a:lnTo>
                  <a:lnTo>
                    <a:pt x="8272" y="2436"/>
                  </a:lnTo>
                  <a:lnTo>
                    <a:pt x="7628" y="3288"/>
                  </a:lnTo>
                  <a:lnTo>
                    <a:pt x="7198" y="3897"/>
                  </a:lnTo>
                  <a:lnTo>
                    <a:pt x="7628" y="3471"/>
                  </a:lnTo>
                  <a:lnTo>
                    <a:pt x="8165" y="3105"/>
                  </a:lnTo>
                  <a:lnTo>
                    <a:pt x="8702" y="2679"/>
                  </a:lnTo>
                  <a:lnTo>
                    <a:pt x="9239" y="2192"/>
                  </a:lnTo>
                  <a:lnTo>
                    <a:pt x="9776" y="1705"/>
                  </a:lnTo>
                  <a:lnTo>
                    <a:pt x="10421" y="1218"/>
                  </a:lnTo>
                  <a:lnTo>
                    <a:pt x="11065" y="731"/>
                  </a:lnTo>
                  <a:lnTo>
                    <a:pt x="11710" y="18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22" name="Shape 322"/>
            <p:cNvSpPr/>
            <p:nvPr/>
          </p:nvSpPr>
          <p:spPr>
            <a:xfrm>
              <a:off x="1240800" y="2031950"/>
              <a:ext cx="153125" cy="170500"/>
            </a:xfrm>
            <a:custGeom>
              <a:avLst/>
              <a:gdLst/>
              <a:ahLst/>
              <a:cxnLst/>
              <a:rect l="0" t="0" r="0" b="0"/>
              <a:pathLst>
                <a:path w="6125" h="6820" extrusionOk="0">
                  <a:moveTo>
                    <a:pt x="968" y="6637"/>
                  </a:moveTo>
                  <a:lnTo>
                    <a:pt x="860" y="6698"/>
                  </a:lnTo>
                  <a:lnTo>
                    <a:pt x="646" y="6759"/>
                  </a:lnTo>
                  <a:lnTo>
                    <a:pt x="538" y="6819"/>
                  </a:lnTo>
                  <a:lnTo>
                    <a:pt x="323" y="6819"/>
                  </a:lnTo>
                  <a:lnTo>
                    <a:pt x="108" y="6819"/>
                  </a:lnTo>
                  <a:lnTo>
                    <a:pt x="1" y="6759"/>
                  </a:lnTo>
                  <a:lnTo>
                    <a:pt x="1" y="6637"/>
                  </a:lnTo>
                  <a:lnTo>
                    <a:pt x="1" y="6576"/>
                  </a:lnTo>
                  <a:lnTo>
                    <a:pt x="108" y="6454"/>
                  </a:lnTo>
                  <a:lnTo>
                    <a:pt x="216" y="6211"/>
                  </a:lnTo>
                  <a:lnTo>
                    <a:pt x="431" y="5906"/>
                  </a:lnTo>
                  <a:lnTo>
                    <a:pt x="753" y="5541"/>
                  </a:lnTo>
                  <a:lnTo>
                    <a:pt x="4513" y="975"/>
                  </a:lnTo>
                  <a:lnTo>
                    <a:pt x="4835" y="670"/>
                  </a:lnTo>
                  <a:lnTo>
                    <a:pt x="5050" y="366"/>
                  </a:lnTo>
                  <a:lnTo>
                    <a:pt x="5158" y="183"/>
                  </a:lnTo>
                  <a:lnTo>
                    <a:pt x="5372" y="122"/>
                  </a:lnTo>
                  <a:lnTo>
                    <a:pt x="5480" y="61"/>
                  </a:lnTo>
                  <a:lnTo>
                    <a:pt x="5695" y="1"/>
                  </a:lnTo>
                  <a:lnTo>
                    <a:pt x="5802" y="1"/>
                  </a:lnTo>
                  <a:lnTo>
                    <a:pt x="5910" y="1"/>
                  </a:lnTo>
                  <a:lnTo>
                    <a:pt x="6017" y="1"/>
                  </a:lnTo>
                  <a:lnTo>
                    <a:pt x="6124" y="61"/>
                  </a:lnTo>
                  <a:lnTo>
                    <a:pt x="6124" y="122"/>
                  </a:lnTo>
                  <a:lnTo>
                    <a:pt x="6124" y="183"/>
                  </a:lnTo>
                  <a:lnTo>
                    <a:pt x="6124" y="305"/>
                  </a:lnTo>
                  <a:lnTo>
                    <a:pt x="6017" y="488"/>
                  </a:lnTo>
                  <a:lnTo>
                    <a:pt x="5802" y="731"/>
                  </a:lnTo>
                  <a:lnTo>
                    <a:pt x="5480" y="1036"/>
                  </a:lnTo>
                  <a:lnTo>
                    <a:pt x="1935" y="5541"/>
                  </a:lnTo>
                  <a:lnTo>
                    <a:pt x="1612" y="5906"/>
                  </a:lnTo>
                  <a:lnTo>
                    <a:pt x="1398" y="6211"/>
                  </a:lnTo>
                  <a:lnTo>
                    <a:pt x="1183" y="6454"/>
                  </a:lnTo>
                  <a:lnTo>
                    <a:pt x="968" y="66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23" name="Shape 323"/>
            <p:cNvSpPr/>
            <p:nvPr/>
          </p:nvSpPr>
          <p:spPr>
            <a:xfrm>
              <a:off x="1385850" y="2001500"/>
              <a:ext cx="338425" cy="260300"/>
            </a:xfrm>
            <a:custGeom>
              <a:avLst/>
              <a:gdLst/>
              <a:ahLst/>
              <a:cxnLst/>
              <a:rect l="0" t="0" r="0" b="0"/>
              <a:pathLst>
                <a:path w="13537" h="10412" extrusionOk="0">
                  <a:moveTo>
                    <a:pt x="10314" y="184"/>
                  </a:moveTo>
                  <a:lnTo>
                    <a:pt x="13536" y="305"/>
                  </a:lnTo>
                  <a:lnTo>
                    <a:pt x="9239" y="7124"/>
                  </a:lnTo>
                  <a:lnTo>
                    <a:pt x="8917" y="7611"/>
                  </a:lnTo>
                  <a:lnTo>
                    <a:pt x="8595" y="8098"/>
                  </a:lnTo>
                  <a:lnTo>
                    <a:pt x="8272" y="8464"/>
                  </a:lnTo>
                  <a:lnTo>
                    <a:pt x="8057" y="8707"/>
                  </a:lnTo>
                  <a:lnTo>
                    <a:pt x="7843" y="8951"/>
                  </a:lnTo>
                  <a:lnTo>
                    <a:pt x="7628" y="9133"/>
                  </a:lnTo>
                  <a:lnTo>
                    <a:pt x="7305" y="9377"/>
                  </a:lnTo>
                  <a:lnTo>
                    <a:pt x="6876" y="9620"/>
                  </a:lnTo>
                  <a:lnTo>
                    <a:pt x="6446" y="9864"/>
                  </a:lnTo>
                  <a:lnTo>
                    <a:pt x="6016" y="10047"/>
                  </a:lnTo>
                  <a:lnTo>
                    <a:pt x="5479" y="10168"/>
                  </a:lnTo>
                  <a:lnTo>
                    <a:pt x="5049" y="10290"/>
                  </a:lnTo>
                  <a:lnTo>
                    <a:pt x="4512" y="10351"/>
                  </a:lnTo>
                  <a:lnTo>
                    <a:pt x="3975" y="10412"/>
                  </a:lnTo>
                  <a:lnTo>
                    <a:pt x="3438" y="10412"/>
                  </a:lnTo>
                  <a:lnTo>
                    <a:pt x="2901" y="10412"/>
                  </a:lnTo>
                  <a:lnTo>
                    <a:pt x="2256" y="10351"/>
                  </a:lnTo>
                  <a:lnTo>
                    <a:pt x="1719" y="10229"/>
                  </a:lnTo>
                  <a:lnTo>
                    <a:pt x="1289" y="10107"/>
                  </a:lnTo>
                  <a:lnTo>
                    <a:pt x="860" y="9925"/>
                  </a:lnTo>
                  <a:lnTo>
                    <a:pt x="537" y="9742"/>
                  </a:lnTo>
                  <a:lnTo>
                    <a:pt x="322" y="9499"/>
                  </a:lnTo>
                  <a:lnTo>
                    <a:pt x="108" y="9316"/>
                  </a:lnTo>
                  <a:lnTo>
                    <a:pt x="0" y="9072"/>
                  </a:lnTo>
                  <a:lnTo>
                    <a:pt x="0" y="8829"/>
                  </a:lnTo>
                  <a:lnTo>
                    <a:pt x="0" y="8524"/>
                  </a:lnTo>
                  <a:lnTo>
                    <a:pt x="108" y="8281"/>
                  </a:lnTo>
                  <a:lnTo>
                    <a:pt x="215" y="8037"/>
                  </a:lnTo>
                  <a:lnTo>
                    <a:pt x="430" y="7672"/>
                  </a:lnTo>
                  <a:lnTo>
                    <a:pt x="752" y="7185"/>
                  </a:lnTo>
                  <a:lnTo>
                    <a:pt x="1182" y="6576"/>
                  </a:lnTo>
                  <a:lnTo>
                    <a:pt x="1719" y="5846"/>
                  </a:lnTo>
                  <a:lnTo>
                    <a:pt x="6124" y="1"/>
                  </a:lnTo>
                  <a:lnTo>
                    <a:pt x="9454" y="123"/>
                  </a:lnTo>
                  <a:lnTo>
                    <a:pt x="4083" y="7611"/>
                  </a:lnTo>
                  <a:lnTo>
                    <a:pt x="3975" y="7916"/>
                  </a:lnTo>
                  <a:lnTo>
                    <a:pt x="3760" y="8159"/>
                  </a:lnTo>
                  <a:lnTo>
                    <a:pt x="3653" y="8342"/>
                  </a:lnTo>
                  <a:lnTo>
                    <a:pt x="3653" y="8464"/>
                  </a:lnTo>
                  <a:lnTo>
                    <a:pt x="3653" y="8524"/>
                  </a:lnTo>
                  <a:lnTo>
                    <a:pt x="3653" y="8585"/>
                  </a:lnTo>
                  <a:lnTo>
                    <a:pt x="3760" y="8646"/>
                  </a:lnTo>
                  <a:lnTo>
                    <a:pt x="3868" y="8707"/>
                  </a:lnTo>
                  <a:lnTo>
                    <a:pt x="4083" y="8707"/>
                  </a:lnTo>
                  <a:lnTo>
                    <a:pt x="4190" y="8646"/>
                  </a:lnTo>
                  <a:lnTo>
                    <a:pt x="4405" y="8585"/>
                  </a:lnTo>
                  <a:lnTo>
                    <a:pt x="4512" y="8524"/>
                  </a:lnTo>
                  <a:lnTo>
                    <a:pt x="4620" y="8403"/>
                  </a:lnTo>
                  <a:lnTo>
                    <a:pt x="4835" y="8159"/>
                  </a:lnTo>
                  <a:lnTo>
                    <a:pt x="5049" y="7916"/>
                  </a:lnTo>
                  <a:lnTo>
                    <a:pt x="5264" y="7550"/>
                  </a:lnTo>
                  <a:lnTo>
                    <a:pt x="10314" y="18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24" name="Shape 324"/>
            <p:cNvSpPr/>
            <p:nvPr/>
          </p:nvSpPr>
          <p:spPr>
            <a:xfrm>
              <a:off x="1705450" y="2010650"/>
              <a:ext cx="99400" cy="85250"/>
            </a:xfrm>
            <a:custGeom>
              <a:avLst/>
              <a:gdLst/>
              <a:ahLst/>
              <a:cxnLst/>
              <a:rect l="0" t="0" r="0" b="0"/>
              <a:pathLst>
                <a:path w="3976" h="3410" extrusionOk="0">
                  <a:moveTo>
                    <a:pt x="1719" y="3410"/>
                  </a:moveTo>
                  <a:lnTo>
                    <a:pt x="0" y="3288"/>
                  </a:lnTo>
                  <a:lnTo>
                    <a:pt x="645" y="1583"/>
                  </a:lnTo>
                  <a:lnTo>
                    <a:pt x="1612" y="0"/>
                  </a:lnTo>
                  <a:lnTo>
                    <a:pt x="3975" y="122"/>
                  </a:lnTo>
                  <a:lnTo>
                    <a:pt x="3116" y="1705"/>
                  </a:lnTo>
                  <a:lnTo>
                    <a:pt x="1719" y="34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25" name="Shape 325"/>
            <p:cNvSpPr/>
            <p:nvPr/>
          </p:nvSpPr>
          <p:spPr>
            <a:xfrm>
              <a:off x="1855850" y="2062400"/>
              <a:ext cx="48375" cy="57850"/>
            </a:xfrm>
            <a:custGeom>
              <a:avLst/>
              <a:gdLst/>
              <a:ahLst/>
              <a:cxnLst/>
              <a:rect l="0" t="0" r="0" b="0"/>
              <a:pathLst>
                <a:path w="1935" h="2314" extrusionOk="0">
                  <a:moveTo>
                    <a:pt x="1934" y="244"/>
                  </a:moveTo>
                  <a:lnTo>
                    <a:pt x="1934" y="305"/>
                  </a:lnTo>
                  <a:lnTo>
                    <a:pt x="1934" y="426"/>
                  </a:lnTo>
                  <a:lnTo>
                    <a:pt x="1934" y="609"/>
                  </a:lnTo>
                  <a:lnTo>
                    <a:pt x="1827" y="853"/>
                  </a:lnTo>
                  <a:lnTo>
                    <a:pt x="1505" y="1461"/>
                  </a:lnTo>
                  <a:lnTo>
                    <a:pt x="1397" y="1766"/>
                  </a:lnTo>
                  <a:lnTo>
                    <a:pt x="1182" y="2009"/>
                  </a:lnTo>
                  <a:lnTo>
                    <a:pt x="1075" y="2192"/>
                  </a:lnTo>
                  <a:lnTo>
                    <a:pt x="860" y="2253"/>
                  </a:lnTo>
                  <a:lnTo>
                    <a:pt x="645" y="2314"/>
                  </a:lnTo>
                  <a:lnTo>
                    <a:pt x="430" y="2314"/>
                  </a:lnTo>
                  <a:lnTo>
                    <a:pt x="215" y="2314"/>
                  </a:lnTo>
                  <a:lnTo>
                    <a:pt x="1" y="2314"/>
                  </a:lnTo>
                  <a:lnTo>
                    <a:pt x="1182" y="0"/>
                  </a:lnTo>
                  <a:lnTo>
                    <a:pt x="1505" y="61"/>
                  </a:lnTo>
                  <a:lnTo>
                    <a:pt x="1719" y="122"/>
                  </a:lnTo>
                  <a:lnTo>
                    <a:pt x="1827" y="183"/>
                  </a:lnTo>
                  <a:lnTo>
                    <a:pt x="1934" y="2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26" name="Shape 326"/>
            <p:cNvSpPr/>
            <p:nvPr/>
          </p:nvSpPr>
          <p:spPr>
            <a:xfrm>
              <a:off x="1920300" y="2024350"/>
              <a:ext cx="255175" cy="275500"/>
            </a:xfrm>
            <a:custGeom>
              <a:avLst/>
              <a:gdLst/>
              <a:ahLst/>
              <a:cxnLst/>
              <a:rect l="0" t="0" r="0" b="0"/>
              <a:pathLst>
                <a:path w="10207" h="11020" extrusionOk="0">
                  <a:moveTo>
                    <a:pt x="1" y="10533"/>
                  </a:moveTo>
                  <a:lnTo>
                    <a:pt x="4835" y="0"/>
                  </a:lnTo>
                  <a:lnTo>
                    <a:pt x="10207" y="305"/>
                  </a:lnTo>
                  <a:lnTo>
                    <a:pt x="9347" y="2435"/>
                  </a:lnTo>
                  <a:lnTo>
                    <a:pt x="7199" y="2314"/>
                  </a:lnTo>
                  <a:lnTo>
                    <a:pt x="6339" y="4323"/>
                  </a:lnTo>
                  <a:lnTo>
                    <a:pt x="8488" y="4445"/>
                  </a:lnTo>
                  <a:lnTo>
                    <a:pt x="7628" y="6454"/>
                  </a:lnTo>
                  <a:lnTo>
                    <a:pt x="5480" y="6332"/>
                  </a:lnTo>
                  <a:lnTo>
                    <a:pt x="4513" y="8706"/>
                  </a:lnTo>
                  <a:lnTo>
                    <a:pt x="7091" y="8889"/>
                  </a:lnTo>
                  <a:lnTo>
                    <a:pt x="6339" y="11020"/>
                  </a:lnTo>
                  <a:lnTo>
                    <a:pt x="1" y="105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27" name="Shape 327"/>
            <p:cNvSpPr/>
            <p:nvPr/>
          </p:nvSpPr>
          <p:spPr>
            <a:xfrm>
              <a:off x="692925" y="2255700"/>
              <a:ext cx="389450" cy="245075"/>
            </a:xfrm>
            <a:custGeom>
              <a:avLst/>
              <a:gdLst/>
              <a:ahLst/>
              <a:cxnLst/>
              <a:rect l="0" t="0" r="0" b="0"/>
              <a:pathLst>
                <a:path w="15578" h="9803" extrusionOk="0">
                  <a:moveTo>
                    <a:pt x="0" y="9437"/>
                  </a:moveTo>
                  <a:lnTo>
                    <a:pt x="9239" y="0"/>
                  </a:lnTo>
                  <a:lnTo>
                    <a:pt x="15578" y="426"/>
                  </a:lnTo>
                  <a:lnTo>
                    <a:pt x="13859" y="2375"/>
                  </a:lnTo>
                  <a:lnTo>
                    <a:pt x="11173" y="2192"/>
                  </a:lnTo>
                  <a:lnTo>
                    <a:pt x="9454" y="3958"/>
                  </a:lnTo>
                  <a:lnTo>
                    <a:pt x="11925" y="4140"/>
                  </a:lnTo>
                  <a:lnTo>
                    <a:pt x="10206" y="5967"/>
                  </a:lnTo>
                  <a:lnTo>
                    <a:pt x="7843" y="5784"/>
                  </a:lnTo>
                  <a:lnTo>
                    <a:pt x="4082" y="9802"/>
                  </a:lnTo>
                  <a:lnTo>
                    <a:pt x="0" y="94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28" name="Shape 328"/>
            <p:cNvSpPr/>
            <p:nvPr/>
          </p:nvSpPr>
          <p:spPr>
            <a:xfrm>
              <a:off x="891650" y="2267875"/>
              <a:ext cx="306225" cy="251175"/>
            </a:xfrm>
            <a:custGeom>
              <a:avLst/>
              <a:gdLst/>
              <a:ahLst/>
              <a:cxnLst/>
              <a:rect l="0" t="0" r="0" b="0"/>
              <a:pathLst>
                <a:path w="12249" h="10047" extrusionOk="0">
                  <a:moveTo>
                    <a:pt x="8488" y="0"/>
                  </a:moveTo>
                  <a:lnTo>
                    <a:pt x="12248" y="305"/>
                  </a:lnTo>
                  <a:lnTo>
                    <a:pt x="4191" y="10046"/>
                  </a:lnTo>
                  <a:lnTo>
                    <a:pt x="1" y="9681"/>
                  </a:lnTo>
                  <a:lnTo>
                    <a:pt x="848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29" name="Shape 329"/>
            <p:cNvSpPr/>
            <p:nvPr/>
          </p:nvSpPr>
          <p:spPr>
            <a:xfrm>
              <a:off x="1254250" y="2327225"/>
              <a:ext cx="59100" cy="54825"/>
            </a:xfrm>
            <a:custGeom>
              <a:avLst/>
              <a:gdLst/>
              <a:ahLst/>
              <a:cxnLst/>
              <a:rect l="0" t="0" r="0" b="0"/>
              <a:pathLst>
                <a:path w="2364" h="2193" extrusionOk="0">
                  <a:moveTo>
                    <a:pt x="2364" y="244"/>
                  </a:moveTo>
                  <a:lnTo>
                    <a:pt x="2364" y="305"/>
                  </a:lnTo>
                  <a:lnTo>
                    <a:pt x="2364" y="427"/>
                  </a:lnTo>
                  <a:lnTo>
                    <a:pt x="2256" y="610"/>
                  </a:lnTo>
                  <a:lnTo>
                    <a:pt x="2149" y="853"/>
                  </a:lnTo>
                  <a:lnTo>
                    <a:pt x="1719" y="1401"/>
                  </a:lnTo>
                  <a:lnTo>
                    <a:pt x="1504" y="1706"/>
                  </a:lnTo>
                  <a:lnTo>
                    <a:pt x="1397" y="1888"/>
                  </a:lnTo>
                  <a:lnTo>
                    <a:pt x="1182" y="2071"/>
                  </a:lnTo>
                  <a:lnTo>
                    <a:pt x="967" y="2132"/>
                  </a:lnTo>
                  <a:lnTo>
                    <a:pt x="752" y="2193"/>
                  </a:lnTo>
                  <a:lnTo>
                    <a:pt x="537" y="2193"/>
                  </a:lnTo>
                  <a:lnTo>
                    <a:pt x="322" y="2193"/>
                  </a:lnTo>
                  <a:lnTo>
                    <a:pt x="0" y="2193"/>
                  </a:lnTo>
                  <a:lnTo>
                    <a:pt x="1612" y="1"/>
                  </a:lnTo>
                  <a:lnTo>
                    <a:pt x="1826" y="62"/>
                  </a:lnTo>
                  <a:lnTo>
                    <a:pt x="2041" y="123"/>
                  </a:lnTo>
                  <a:lnTo>
                    <a:pt x="2256" y="183"/>
                  </a:lnTo>
                  <a:lnTo>
                    <a:pt x="2364" y="2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30" name="Shape 330"/>
            <p:cNvSpPr/>
            <p:nvPr/>
          </p:nvSpPr>
          <p:spPr>
            <a:xfrm>
              <a:off x="1305275" y="2296800"/>
              <a:ext cx="325000" cy="266375"/>
            </a:xfrm>
            <a:custGeom>
              <a:avLst/>
              <a:gdLst/>
              <a:ahLst/>
              <a:cxnLst/>
              <a:rect l="0" t="0" r="0" b="0"/>
              <a:pathLst>
                <a:path w="13000" h="10655" extrusionOk="0">
                  <a:moveTo>
                    <a:pt x="0" y="10046"/>
                  </a:moveTo>
                  <a:lnTo>
                    <a:pt x="6768" y="0"/>
                  </a:lnTo>
                  <a:lnTo>
                    <a:pt x="12999" y="426"/>
                  </a:lnTo>
                  <a:lnTo>
                    <a:pt x="11710" y="2496"/>
                  </a:lnTo>
                  <a:lnTo>
                    <a:pt x="9239" y="2253"/>
                  </a:lnTo>
                  <a:lnTo>
                    <a:pt x="8058" y="4201"/>
                  </a:lnTo>
                  <a:lnTo>
                    <a:pt x="10421" y="4384"/>
                  </a:lnTo>
                  <a:lnTo>
                    <a:pt x="9239" y="6332"/>
                  </a:lnTo>
                  <a:lnTo>
                    <a:pt x="6768" y="6149"/>
                  </a:lnTo>
                  <a:lnTo>
                    <a:pt x="5372" y="8341"/>
                  </a:lnTo>
                  <a:lnTo>
                    <a:pt x="8380" y="8646"/>
                  </a:lnTo>
                  <a:lnTo>
                    <a:pt x="7198" y="10655"/>
                  </a:lnTo>
                  <a:lnTo>
                    <a:pt x="0" y="1004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31" name="Shape 331"/>
            <p:cNvSpPr/>
            <p:nvPr/>
          </p:nvSpPr>
          <p:spPr>
            <a:xfrm>
              <a:off x="1641000" y="2360725"/>
              <a:ext cx="112825" cy="170500"/>
            </a:xfrm>
            <a:custGeom>
              <a:avLst/>
              <a:gdLst/>
              <a:ahLst/>
              <a:cxnLst/>
              <a:rect l="0" t="0" r="0" b="0"/>
              <a:pathLst>
                <a:path w="4513" h="6820" extrusionOk="0">
                  <a:moveTo>
                    <a:pt x="4405" y="183"/>
                  </a:moveTo>
                  <a:lnTo>
                    <a:pt x="4512" y="244"/>
                  </a:lnTo>
                  <a:lnTo>
                    <a:pt x="4512" y="305"/>
                  </a:lnTo>
                  <a:lnTo>
                    <a:pt x="4512" y="426"/>
                  </a:lnTo>
                  <a:lnTo>
                    <a:pt x="4512" y="487"/>
                  </a:lnTo>
                  <a:lnTo>
                    <a:pt x="4512" y="609"/>
                  </a:lnTo>
                  <a:lnTo>
                    <a:pt x="4405" y="792"/>
                  </a:lnTo>
                  <a:lnTo>
                    <a:pt x="4297" y="1096"/>
                  </a:lnTo>
                  <a:lnTo>
                    <a:pt x="4190" y="1401"/>
                  </a:lnTo>
                  <a:lnTo>
                    <a:pt x="2041" y="5419"/>
                  </a:lnTo>
                  <a:lnTo>
                    <a:pt x="1826" y="5906"/>
                  </a:lnTo>
                  <a:lnTo>
                    <a:pt x="1612" y="6271"/>
                  </a:lnTo>
                  <a:lnTo>
                    <a:pt x="1397" y="6576"/>
                  </a:lnTo>
                  <a:lnTo>
                    <a:pt x="1182" y="6697"/>
                  </a:lnTo>
                  <a:lnTo>
                    <a:pt x="967" y="6758"/>
                  </a:lnTo>
                  <a:lnTo>
                    <a:pt x="752" y="6819"/>
                  </a:lnTo>
                  <a:lnTo>
                    <a:pt x="430" y="6819"/>
                  </a:lnTo>
                  <a:lnTo>
                    <a:pt x="0" y="6819"/>
                  </a:lnTo>
                  <a:lnTo>
                    <a:pt x="3653" y="0"/>
                  </a:lnTo>
                  <a:lnTo>
                    <a:pt x="3975" y="61"/>
                  </a:lnTo>
                  <a:lnTo>
                    <a:pt x="4190" y="61"/>
                  </a:lnTo>
                  <a:lnTo>
                    <a:pt x="4297" y="122"/>
                  </a:lnTo>
                  <a:lnTo>
                    <a:pt x="4405" y="1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32" name="Shape 332"/>
            <p:cNvSpPr/>
            <p:nvPr/>
          </p:nvSpPr>
          <p:spPr>
            <a:xfrm>
              <a:off x="1834375" y="2328750"/>
              <a:ext cx="171900" cy="205500"/>
            </a:xfrm>
            <a:custGeom>
              <a:avLst/>
              <a:gdLst/>
              <a:ahLst/>
              <a:cxnLst/>
              <a:rect l="0" t="0" r="0" b="0"/>
              <a:pathLst>
                <a:path w="6876" h="8220" extrusionOk="0">
                  <a:moveTo>
                    <a:pt x="3008" y="1"/>
                  </a:moveTo>
                  <a:lnTo>
                    <a:pt x="6876" y="244"/>
                  </a:lnTo>
                  <a:lnTo>
                    <a:pt x="3008" y="8220"/>
                  </a:lnTo>
                  <a:lnTo>
                    <a:pt x="0" y="7976"/>
                  </a:lnTo>
                  <a:lnTo>
                    <a:pt x="300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33" name="Shape 333"/>
            <p:cNvSpPr/>
            <p:nvPr/>
          </p:nvSpPr>
          <p:spPr>
            <a:xfrm>
              <a:off x="1791400" y="2547925"/>
              <a:ext cx="99400" cy="51775"/>
            </a:xfrm>
            <a:custGeom>
              <a:avLst/>
              <a:gdLst/>
              <a:ahLst/>
              <a:cxnLst/>
              <a:rect l="0" t="0" r="0" b="0"/>
              <a:pathLst>
                <a:path w="3976" h="2071" extrusionOk="0">
                  <a:moveTo>
                    <a:pt x="1075" y="1"/>
                  </a:moveTo>
                  <a:lnTo>
                    <a:pt x="3975" y="244"/>
                  </a:lnTo>
                  <a:lnTo>
                    <a:pt x="3331" y="2071"/>
                  </a:lnTo>
                  <a:lnTo>
                    <a:pt x="0" y="1645"/>
                  </a:lnTo>
                  <a:lnTo>
                    <a:pt x="107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pic>
        <p:nvPicPr>
          <p:cNvPr id="334" name="Shape 3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72400" y="5875337"/>
            <a:ext cx="1371600" cy="9826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Shape 339"/>
          <p:cNvSpPr txBox="1"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imes New Roman"/>
              <a:buNone/>
            </a:pPr>
            <a:r>
              <a:rPr lang="en-US" sz="44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Even More Idioms</a:t>
            </a:r>
          </a:p>
        </p:txBody>
      </p:sp>
      <p:sp>
        <p:nvSpPr>
          <p:cNvPr id="340" name="Shape 340"/>
          <p:cNvSpPr txBox="1">
            <a:spLocks noGrp="1"/>
          </p:cNvSpPr>
          <p:nvPr>
            <p:ph type="body" idx="1"/>
          </p:nvPr>
        </p:nvSpPr>
        <p:spPr>
          <a:xfrm>
            <a:off x="457200" y="1828800"/>
            <a:ext cx="8229600" cy="4800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ct val="70000"/>
              <a:buFont typeface="Courier New"/>
              <a:buChar char="o"/>
            </a:pPr>
            <a:r>
              <a:rPr lang="en-US" sz="2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poop</a:t>
            </a:r>
            <a:r>
              <a:rPr lang="en-US"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ct val="70000"/>
              <a:buFont typeface="Courier New"/>
              <a:buChar char="o"/>
            </a:pPr>
            <a:r>
              <a:rPr lang="en-US"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energy; desire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ct val="70000"/>
              <a:buFont typeface="Times New Roman"/>
              <a:buNone/>
            </a:pPr>
            <a:endParaRPr sz="3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ct val="70000"/>
              <a:buFont typeface="Courier New"/>
              <a:buChar char="o"/>
            </a:pPr>
            <a:r>
              <a:rPr lang="en-US" sz="2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rattrap</a:t>
            </a:r>
            <a:r>
              <a:rPr lang="en-US"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ct val="70000"/>
              <a:buFont typeface="Courier New"/>
              <a:buChar char="o"/>
            </a:pPr>
            <a:r>
              <a:rPr lang="en-US"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hopeless situation; one that no good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Times New Roman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can come from.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ct val="70000"/>
              <a:buFont typeface="Times New Roman"/>
              <a:buNone/>
            </a:pPr>
            <a:endParaRPr sz="3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ct val="70000"/>
              <a:buFont typeface="Courier New"/>
              <a:buChar char="o"/>
            </a:pPr>
            <a:r>
              <a:rPr lang="en-US" sz="2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Hoosegow</a:t>
            </a:r>
          </a:p>
          <a:p>
            <a:pPr marL="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ct val="70000"/>
              <a:buFont typeface="Courier New"/>
              <a:buChar char="o"/>
            </a:pPr>
            <a:r>
              <a:rPr lang="en-US"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jail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ct val="70000"/>
              <a:buFont typeface="Times New Roman"/>
              <a:buNone/>
            </a:pPr>
            <a:endParaRPr sz="3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41" name="Shape 3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10000" y="1828800"/>
            <a:ext cx="1930400" cy="1301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2" name="Shape 3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80300" y="3657600"/>
            <a:ext cx="1298574" cy="1371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43" name="Shape 34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819400" y="5257800"/>
            <a:ext cx="1523999" cy="13858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Shape 348"/>
          <p:cNvSpPr txBox="1"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imes New Roman"/>
              <a:buNone/>
            </a:pPr>
            <a:r>
              <a:rPr lang="en-US" sz="44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STILL Even More Idioms!!!</a:t>
            </a:r>
          </a:p>
        </p:txBody>
      </p:sp>
      <p:sp>
        <p:nvSpPr>
          <p:cNvPr id="349" name="Shape 349"/>
          <p:cNvSpPr txBox="1">
            <a:spLocks noGrp="1"/>
          </p:cNvSpPr>
          <p:nvPr>
            <p:ph type="body" idx="1"/>
          </p:nvPr>
        </p:nvSpPr>
        <p:spPr>
          <a:xfrm>
            <a:off x="304800" y="1828800"/>
            <a:ext cx="8381999" cy="4724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ct val="70000"/>
              <a:buFont typeface="Courier New"/>
              <a:buChar char="o"/>
            </a:pPr>
            <a:r>
              <a:rPr lang="en-US" sz="2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looloo</a:t>
            </a:r>
            <a:r>
              <a:rPr lang="en-US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  <a:p>
            <a:pPr marL="0" marR="0" lvl="0" indent="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ct val="70000"/>
              <a:buFont typeface="Courier New"/>
              <a:buChar char="o"/>
            </a:pPr>
            <a:r>
              <a:rPr lang="en-US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sexy woman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ct val="70000"/>
              <a:buFont typeface="Times New Roman"/>
              <a:buNone/>
            </a:pPr>
            <a:endParaRPr sz="3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ct val="70000"/>
              <a:buFont typeface="Courier New"/>
              <a:buChar char="o"/>
            </a:pPr>
            <a:r>
              <a:rPr lang="en-US" sz="2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roll up a stake</a:t>
            </a:r>
            <a:r>
              <a:rPr lang="en-US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  <a:p>
            <a:pPr marL="0" marR="0" lvl="0" indent="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ct val="70000"/>
              <a:buFont typeface="Courier New"/>
              <a:buChar char="o"/>
            </a:pPr>
            <a:r>
              <a:rPr lang="en-US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save up some money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ct val="70000"/>
              <a:buFont typeface="Times New Roman"/>
              <a:buNone/>
            </a:pPr>
            <a:endParaRPr sz="3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ct val="70000"/>
              <a:buFont typeface="Courier New"/>
              <a:buChar char="o"/>
            </a:pPr>
            <a:r>
              <a:rPr lang="en-US" sz="2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wing-ding</a:t>
            </a:r>
            <a:r>
              <a:rPr lang="en-US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  <a:p>
            <a:pPr marL="0" marR="0" lvl="0" indent="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ct val="70000"/>
              <a:buFont typeface="Courier New"/>
              <a:buChar char="o"/>
            </a:pPr>
            <a:r>
              <a:rPr lang="en-US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terrific person; someone to be admired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ct val="70000"/>
              <a:buFont typeface="Times New Roman"/>
              <a:buNone/>
            </a:pPr>
            <a:endParaRPr sz="3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ct val="70000"/>
              <a:buFont typeface="Courier New"/>
              <a:buChar char="o"/>
            </a:pPr>
            <a:r>
              <a:rPr lang="en-US" sz="2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booby hatch</a:t>
            </a:r>
            <a:r>
              <a:rPr lang="en-US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  <a:p>
            <a:pPr marL="0" marR="0" lvl="0" indent="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ct val="70000"/>
              <a:buFont typeface="Courier New"/>
              <a:buChar char="o"/>
            </a:pPr>
            <a:r>
              <a:rPr lang="en-US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insane asylum; a place designed to house people who </a:t>
            </a:r>
          </a:p>
          <a:p>
            <a:pPr marL="0" marR="0" lvl="0" indent="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Times New Roman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are mentally unstable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ct val="70000"/>
              <a:buFont typeface="Times New Roman"/>
              <a:buNone/>
            </a:pPr>
            <a:endParaRPr sz="3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ct val="70000"/>
              <a:buFont typeface="Times New Roman"/>
              <a:buNone/>
            </a:pPr>
            <a:endParaRPr sz="3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50" name="Shape 3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71800" y="1828800"/>
            <a:ext cx="819149" cy="879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51" name="Shape 35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57600" y="2971800"/>
            <a:ext cx="1600199" cy="10064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52" name="Shape 352"/>
          <p:cNvGrpSpPr/>
          <p:nvPr/>
        </p:nvGrpSpPr>
        <p:grpSpPr>
          <a:xfrm>
            <a:off x="6019800" y="3879850"/>
            <a:ext cx="1295400" cy="1228735"/>
            <a:chOff x="0" y="0"/>
            <a:chExt cx="3000000" cy="3000025"/>
          </a:xfrm>
        </p:grpSpPr>
        <p:sp>
          <p:nvSpPr>
            <p:cNvPr id="353" name="Shape 353"/>
            <p:cNvSpPr/>
            <p:nvPr/>
          </p:nvSpPr>
          <p:spPr>
            <a:xfrm>
              <a:off x="0" y="135175"/>
              <a:ext cx="3000000" cy="2859650"/>
            </a:xfrm>
            <a:custGeom>
              <a:avLst/>
              <a:gdLst/>
              <a:ahLst/>
              <a:cxnLst/>
              <a:rect l="0" t="0" r="0" b="0"/>
              <a:pathLst>
                <a:path w="120000" h="114386" extrusionOk="0">
                  <a:moveTo>
                    <a:pt x="0" y="0"/>
                  </a:moveTo>
                  <a:lnTo>
                    <a:pt x="0" y="114385"/>
                  </a:lnTo>
                  <a:lnTo>
                    <a:pt x="120000" y="114385"/>
                  </a:lnTo>
                  <a:lnTo>
                    <a:pt x="120000" y="0"/>
                  </a:lnTo>
                  <a:close/>
                </a:path>
              </a:pathLst>
            </a:custGeom>
            <a:solidFill>
              <a:srgbClr val="8DB4C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54" name="Shape 354"/>
            <p:cNvSpPr/>
            <p:nvPr/>
          </p:nvSpPr>
          <p:spPr>
            <a:xfrm>
              <a:off x="0" y="436725"/>
              <a:ext cx="3000000" cy="2558100"/>
            </a:xfrm>
            <a:custGeom>
              <a:avLst/>
              <a:gdLst/>
              <a:ahLst/>
              <a:cxnLst/>
              <a:rect l="0" t="0" r="0" b="0"/>
              <a:pathLst>
                <a:path w="120000" h="102324" extrusionOk="0">
                  <a:moveTo>
                    <a:pt x="58816" y="1"/>
                  </a:moveTo>
                  <a:lnTo>
                    <a:pt x="54276" y="209"/>
                  </a:lnTo>
                  <a:lnTo>
                    <a:pt x="49737" y="625"/>
                  </a:lnTo>
                  <a:lnTo>
                    <a:pt x="45395" y="1249"/>
                  </a:lnTo>
                  <a:lnTo>
                    <a:pt x="41053" y="2288"/>
                  </a:lnTo>
                  <a:lnTo>
                    <a:pt x="36908" y="3536"/>
                  </a:lnTo>
                  <a:lnTo>
                    <a:pt x="32763" y="4992"/>
                  </a:lnTo>
                  <a:lnTo>
                    <a:pt x="28816" y="6656"/>
                  </a:lnTo>
                  <a:lnTo>
                    <a:pt x="25066" y="8736"/>
                  </a:lnTo>
                  <a:lnTo>
                    <a:pt x="21316" y="10815"/>
                  </a:lnTo>
                  <a:lnTo>
                    <a:pt x="17763" y="13311"/>
                  </a:lnTo>
                  <a:lnTo>
                    <a:pt x="14408" y="16015"/>
                  </a:lnTo>
                  <a:lnTo>
                    <a:pt x="11053" y="18718"/>
                  </a:lnTo>
                  <a:lnTo>
                    <a:pt x="8092" y="21630"/>
                  </a:lnTo>
                  <a:lnTo>
                    <a:pt x="5132" y="24957"/>
                  </a:lnTo>
                  <a:lnTo>
                    <a:pt x="2566" y="28285"/>
                  </a:lnTo>
                  <a:lnTo>
                    <a:pt x="0" y="31820"/>
                  </a:lnTo>
                  <a:lnTo>
                    <a:pt x="0" y="102323"/>
                  </a:lnTo>
                  <a:lnTo>
                    <a:pt x="120000" y="102323"/>
                  </a:lnTo>
                  <a:lnTo>
                    <a:pt x="120000" y="35356"/>
                  </a:lnTo>
                  <a:lnTo>
                    <a:pt x="117632" y="31612"/>
                  </a:lnTo>
                  <a:lnTo>
                    <a:pt x="114868" y="27869"/>
                  </a:lnTo>
                  <a:lnTo>
                    <a:pt x="112105" y="24333"/>
                  </a:lnTo>
                  <a:lnTo>
                    <a:pt x="108947" y="21006"/>
                  </a:lnTo>
                  <a:lnTo>
                    <a:pt x="105592" y="17886"/>
                  </a:lnTo>
                  <a:lnTo>
                    <a:pt x="102237" y="14975"/>
                  </a:lnTo>
                  <a:lnTo>
                    <a:pt x="98487" y="12271"/>
                  </a:lnTo>
                  <a:lnTo>
                    <a:pt x="94737" y="9775"/>
                  </a:lnTo>
                  <a:lnTo>
                    <a:pt x="90592" y="7488"/>
                  </a:lnTo>
                  <a:lnTo>
                    <a:pt x="86447" y="5616"/>
                  </a:lnTo>
                  <a:lnTo>
                    <a:pt x="82105" y="3952"/>
                  </a:lnTo>
                  <a:lnTo>
                    <a:pt x="77763" y="2496"/>
                  </a:lnTo>
                  <a:lnTo>
                    <a:pt x="73224" y="1456"/>
                  </a:lnTo>
                  <a:lnTo>
                    <a:pt x="68487" y="625"/>
                  </a:lnTo>
                  <a:lnTo>
                    <a:pt x="63750" y="209"/>
                  </a:lnTo>
                  <a:lnTo>
                    <a:pt x="58816" y="1"/>
                  </a:lnTo>
                  <a:close/>
                </a:path>
              </a:pathLst>
            </a:custGeom>
            <a:solidFill>
              <a:srgbClr val="AAC6DB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55" name="Shape 355"/>
            <p:cNvSpPr/>
            <p:nvPr/>
          </p:nvSpPr>
          <p:spPr>
            <a:xfrm>
              <a:off x="1998350" y="166375"/>
              <a:ext cx="680950" cy="722725"/>
            </a:xfrm>
            <a:custGeom>
              <a:avLst/>
              <a:gdLst/>
              <a:ahLst/>
              <a:cxnLst/>
              <a:rect l="0" t="0" r="0" b="0"/>
              <a:pathLst>
                <a:path w="27238" h="28909" extrusionOk="0">
                  <a:moveTo>
                    <a:pt x="11250" y="0"/>
                  </a:moveTo>
                  <a:lnTo>
                    <a:pt x="10855" y="208"/>
                  </a:lnTo>
                  <a:lnTo>
                    <a:pt x="10658" y="416"/>
                  </a:lnTo>
                  <a:lnTo>
                    <a:pt x="10461" y="832"/>
                  </a:lnTo>
                  <a:lnTo>
                    <a:pt x="10263" y="624"/>
                  </a:lnTo>
                  <a:lnTo>
                    <a:pt x="9277" y="624"/>
                  </a:lnTo>
                  <a:lnTo>
                    <a:pt x="8684" y="1040"/>
                  </a:lnTo>
                  <a:lnTo>
                    <a:pt x="8684" y="1456"/>
                  </a:lnTo>
                  <a:lnTo>
                    <a:pt x="8684" y="1872"/>
                  </a:lnTo>
                  <a:lnTo>
                    <a:pt x="8487" y="1664"/>
                  </a:lnTo>
                  <a:lnTo>
                    <a:pt x="8092" y="1456"/>
                  </a:lnTo>
                  <a:lnTo>
                    <a:pt x="7500" y="1456"/>
                  </a:lnTo>
                  <a:lnTo>
                    <a:pt x="6908" y="2080"/>
                  </a:lnTo>
                  <a:lnTo>
                    <a:pt x="6908" y="2288"/>
                  </a:lnTo>
                  <a:lnTo>
                    <a:pt x="6711" y="2704"/>
                  </a:lnTo>
                  <a:lnTo>
                    <a:pt x="6119" y="2496"/>
                  </a:lnTo>
                  <a:lnTo>
                    <a:pt x="5527" y="2704"/>
                  </a:lnTo>
                  <a:lnTo>
                    <a:pt x="5329" y="3120"/>
                  </a:lnTo>
                  <a:lnTo>
                    <a:pt x="5329" y="3328"/>
                  </a:lnTo>
                  <a:lnTo>
                    <a:pt x="5329" y="3952"/>
                  </a:lnTo>
                  <a:lnTo>
                    <a:pt x="4342" y="3952"/>
                  </a:lnTo>
                  <a:lnTo>
                    <a:pt x="3948" y="4368"/>
                  </a:lnTo>
                  <a:lnTo>
                    <a:pt x="3750" y="4783"/>
                  </a:lnTo>
                  <a:lnTo>
                    <a:pt x="3553" y="5199"/>
                  </a:lnTo>
                  <a:lnTo>
                    <a:pt x="3553" y="5615"/>
                  </a:lnTo>
                  <a:lnTo>
                    <a:pt x="3750" y="6239"/>
                  </a:lnTo>
                  <a:lnTo>
                    <a:pt x="3158" y="6239"/>
                  </a:lnTo>
                  <a:lnTo>
                    <a:pt x="2566" y="6655"/>
                  </a:lnTo>
                  <a:lnTo>
                    <a:pt x="2369" y="7279"/>
                  </a:lnTo>
                  <a:lnTo>
                    <a:pt x="2566" y="7695"/>
                  </a:lnTo>
                  <a:lnTo>
                    <a:pt x="2763" y="7903"/>
                  </a:lnTo>
                  <a:lnTo>
                    <a:pt x="2369" y="7903"/>
                  </a:lnTo>
                  <a:lnTo>
                    <a:pt x="1974" y="8111"/>
                  </a:lnTo>
                  <a:lnTo>
                    <a:pt x="1974" y="8319"/>
                  </a:lnTo>
                  <a:lnTo>
                    <a:pt x="1777" y="8735"/>
                  </a:lnTo>
                  <a:lnTo>
                    <a:pt x="1777" y="8943"/>
                  </a:lnTo>
                  <a:lnTo>
                    <a:pt x="1777" y="9359"/>
                  </a:lnTo>
                  <a:lnTo>
                    <a:pt x="1974" y="9983"/>
                  </a:lnTo>
                  <a:lnTo>
                    <a:pt x="1579" y="9983"/>
                  </a:lnTo>
                  <a:lnTo>
                    <a:pt x="1184" y="10191"/>
                  </a:lnTo>
                  <a:lnTo>
                    <a:pt x="987" y="10399"/>
                  </a:lnTo>
                  <a:lnTo>
                    <a:pt x="790" y="11023"/>
                  </a:lnTo>
                  <a:lnTo>
                    <a:pt x="987" y="11647"/>
                  </a:lnTo>
                  <a:lnTo>
                    <a:pt x="1382" y="12063"/>
                  </a:lnTo>
                  <a:lnTo>
                    <a:pt x="790" y="12270"/>
                  </a:lnTo>
                  <a:lnTo>
                    <a:pt x="395" y="12686"/>
                  </a:lnTo>
                  <a:lnTo>
                    <a:pt x="395" y="13102"/>
                  </a:lnTo>
                  <a:lnTo>
                    <a:pt x="592" y="13518"/>
                  </a:lnTo>
                  <a:lnTo>
                    <a:pt x="790" y="13934"/>
                  </a:lnTo>
                  <a:lnTo>
                    <a:pt x="987" y="13934"/>
                  </a:lnTo>
                  <a:lnTo>
                    <a:pt x="198" y="14558"/>
                  </a:lnTo>
                  <a:lnTo>
                    <a:pt x="0" y="14766"/>
                  </a:lnTo>
                  <a:lnTo>
                    <a:pt x="0" y="15182"/>
                  </a:lnTo>
                  <a:lnTo>
                    <a:pt x="198" y="15598"/>
                  </a:lnTo>
                  <a:lnTo>
                    <a:pt x="395" y="15806"/>
                  </a:lnTo>
                  <a:lnTo>
                    <a:pt x="592" y="16014"/>
                  </a:lnTo>
                  <a:lnTo>
                    <a:pt x="987" y="16014"/>
                  </a:lnTo>
                  <a:lnTo>
                    <a:pt x="592" y="16222"/>
                  </a:lnTo>
                  <a:lnTo>
                    <a:pt x="395" y="16638"/>
                  </a:lnTo>
                  <a:lnTo>
                    <a:pt x="395" y="17054"/>
                  </a:lnTo>
                  <a:lnTo>
                    <a:pt x="790" y="17470"/>
                  </a:lnTo>
                  <a:lnTo>
                    <a:pt x="1184" y="17470"/>
                  </a:lnTo>
                  <a:lnTo>
                    <a:pt x="790" y="18094"/>
                  </a:lnTo>
                  <a:lnTo>
                    <a:pt x="790" y="18718"/>
                  </a:lnTo>
                  <a:lnTo>
                    <a:pt x="987" y="19342"/>
                  </a:lnTo>
                  <a:lnTo>
                    <a:pt x="1579" y="19342"/>
                  </a:lnTo>
                  <a:lnTo>
                    <a:pt x="1184" y="19965"/>
                  </a:lnTo>
                  <a:lnTo>
                    <a:pt x="987" y="20797"/>
                  </a:lnTo>
                  <a:lnTo>
                    <a:pt x="1184" y="21213"/>
                  </a:lnTo>
                  <a:lnTo>
                    <a:pt x="1579" y="21421"/>
                  </a:lnTo>
                  <a:lnTo>
                    <a:pt x="1777" y="21629"/>
                  </a:lnTo>
                  <a:lnTo>
                    <a:pt x="2171" y="21421"/>
                  </a:lnTo>
                  <a:lnTo>
                    <a:pt x="1974" y="22045"/>
                  </a:lnTo>
                  <a:lnTo>
                    <a:pt x="2171" y="22669"/>
                  </a:lnTo>
                  <a:lnTo>
                    <a:pt x="2369" y="23085"/>
                  </a:lnTo>
                  <a:lnTo>
                    <a:pt x="2763" y="23293"/>
                  </a:lnTo>
                  <a:lnTo>
                    <a:pt x="3553" y="23293"/>
                  </a:lnTo>
                  <a:lnTo>
                    <a:pt x="3158" y="23917"/>
                  </a:lnTo>
                  <a:lnTo>
                    <a:pt x="3355" y="24541"/>
                  </a:lnTo>
                  <a:lnTo>
                    <a:pt x="3553" y="24957"/>
                  </a:lnTo>
                  <a:lnTo>
                    <a:pt x="3948" y="25165"/>
                  </a:lnTo>
                  <a:lnTo>
                    <a:pt x="4934" y="25373"/>
                  </a:lnTo>
                  <a:lnTo>
                    <a:pt x="4540" y="25581"/>
                  </a:lnTo>
                  <a:lnTo>
                    <a:pt x="4540" y="25997"/>
                  </a:lnTo>
                  <a:lnTo>
                    <a:pt x="4737" y="26205"/>
                  </a:lnTo>
                  <a:lnTo>
                    <a:pt x="5132" y="26413"/>
                  </a:lnTo>
                  <a:lnTo>
                    <a:pt x="5527" y="26621"/>
                  </a:lnTo>
                  <a:lnTo>
                    <a:pt x="5921" y="26413"/>
                  </a:lnTo>
                  <a:lnTo>
                    <a:pt x="6513" y="26413"/>
                  </a:lnTo>
                  <a:lnTo>
                    <a:pt x="6711" y="26621"/>
                  </a:lnTo>
                  <a:lnTo>
                    <a:pt x="6908" y="26829"/>
                  </a:lnTo>
                  <a:lnTo>
                    <a:pt x="6908" y="27244"/>
                  </a:lnTo>
                  <a:lnTo>
                    <a:pt x="7105" y="27452"/>
                  </a:lnTo>
                  <a:lnTo>
                    <a:pt x="7303" y="27868"/>
                  </a:lnTo>
                  <a:lnTo>
                    <a:pt x="7698" y="28076"/>
                  </a:lnTo>
                  <a:lnTo>
                    <a:pt x="8092" y="27868"/>
                  </a:lnTo>
                  <a:lnTo>
                    <a:pt x="9079" y="27452"/>
                  </a:lnTo>
                  <a:lnTo>
                    <a:pt x="9277" y="28284"/>
                  </a:lnTo>
                  <a:lnTo>
                    <a:pt x="9671" y="28492"/>
                  </a:lnTo>
                  <a:lnTo>
                    <a:pt x="11250" y="28492"/>
                  </a:lnTo>
                  <a:lnTo>
                    <a:pt x="11448" y="28076"/>
                  </a:lnTo>
                  <a:lnTo>
                    <a:pt x="11842" y="28492"/>
                  </a:lnTo>
                  <a:lnTo>
                    <a:pt x="12040" y="28700"/>
                  </a:lnTo>
                  <a:lnTo>
                    <a:pt x="12434" y="28908"/>
                  </a:lnTo>
                  <a:lnTo>
                    <a:pt x="12829" y="28908"/>
                  </a:lnTo>
                  <a:lnTo>
                    <a:pt x="13027" y="28700"/>
                  </a:lnTo>
                  <a:lnTo>
                    <a:pt x="13421" y="28284"/>
                  </a:lnTo>
                  <a:lnTo>
                    <a:pt x="14013" y="28700"/>
                  </a:lnTo>
                  <a:lnTo>
                    <a:pt x="14803" y="28908"/>
                  </a:lnTo>
                  <a:lnTo>
                    <a:pt x="15395" y="28700"/>
                  </a:lnTo>
                  <a:lnTo>
                    <a:pt x="15592" y="28492"/>
                  </a:lnTo>
                  <a:lnTo>
                    <a:pt x="16184" y="27868"/>
                  </a:lnTo>
                  <a:lnTo>
                    <a:pt x="16579" y="28284"/>
                  </a:lnTo>
                  <a:lnTo>
                    <a:pt x="16974" y="28492"/>
                  </a:lnTo>
                  <a:lnTo>
                    <a:pt x="17369" y="28492"/>
                  </a:lnTo>
                  <a:lnTo>
                    <a:pt x="17961" y="28284"/>
                  </a:lnTo>
                  <a:lnTo>
                    <a:pt x="18553" y="27660"/>
                  </a:lnTo>
                  <a:lnTo>
                    <a:pt x="19145" y="26829"/>
                  </a:lnTo>
                  <a:lnTo>
                    <a:pt x="19737" y="27037"/>
                  </a:lnTo>
                  <a:lnTo>
                    <a:pt x="20132" y="26829"/>
                  </a:lnTo>
                  <a:lnTo>
                    <a:pt x="20329" y="26621"/>
                  </a:lnTo>
                  <a:lnTo>
                    <a:pt x="20527" y="26205"/>
                  </a:lnTo>
                  <a:lnTo>
                    <a:pt x="20724" y="25997"/>
                  </a:lnTo>
                  <a:lnTo>
                    <a:pt x="20724" y="25581"/>
                  </a:lnTo>
                  <a:lnTo>
                    <a:pt x="20724" y="25373"/>
                  </a:lnTo>
                  <a:lnTo>
                    <a:pt x="21513" y="25373"/>
                  </a:lnTo>
                  <a:lnTo>
                    <a:pt x="21908" y="25165"/>
                  </a:lnTo>
                  <a:lnTo>
                    <a:pt x="22303" y="24749"/>
                  </a:lnTo>
                  <a:lnTo>
                    <a:pt x="22500" y="24125"/>
                  </a:lnTo>
                  <a:lnTo>
                    <a:pt x="22500" y="23709"/>
                  </a:lnTo>
                  <a:lnTo>
                    <a:pt x="22303" y="23501"/>
                  </a:lnTo>
                  <a:lnTo>
                    <a:pt x="23092" y="23501"/>
                  </a:lnTo>
                  <a:lnTo>
                    <a:pt x="23290" y="23085"/>
                  </a:lnTo>
                  <a:lnTo>
                    <a:pt x="23487" y="22877"/>
                  </a:lnTo>
                  <a:lnTo>
                    <a:pt x="23684" y="22253"/>
                  </a:lnTo>
                  <a:lnTo>
                    <a:pt x="23684" y="21837"/>
                  </a:lnTo>
                  <a:lnTo>
                    <a:pt x="23684" y="21629"/>
                  </a:lnTo>
                  <a:lnTo>
                    <a:pt x="24277" y="21629"/>
                  </a:lnTo>
                  <a:lnTo>
                    <a:pt x="24671" y="21421"/>
                  </a:lnTo>
                  <a:lnTo>
                    <a:pt x="24869" y="21213"/>
                  </a:lnTo>
                  <a:lnTo>
                    <a:pt x="25066" y="20797"/>
                  </a:lnTo>
                  <a:lnTo>
                    <a:pt x="25066" y="20381"/>
                  </a:lnTo>
                  <a:lnTo>
                    <a:pt x="25066" y="19757"/>
                  </a:lnTo>
                  <a:lnTo>
                    <a:pt x="25263" y="19757"/>
                  </a:lnTo>
                  <a:lnTo>
                    <a:pt x="25658" y="19550"/>
                  </a:lnTo>
                  <a:lnTo>
                    <a:pt x="25855" y="18926"/>
                  </a:lnTo>
                  <a:lnTo>
                    <a:pt x="25855" y="18302"/>
                  </a:lnTo>
                  <a:lnTo>
                    <a:pt x="25658" y="17678"/>
                  </a:lnTo>
                  <a:lnTo>
                    <a:pt x="26250" y="17470"/>
                  </a:lnTo>
                  <a:lnTo>
                    <a:pt x="26448" y="17470"/>
                  </a:lnTo>
                  <a:lnTo>
                    <a:pt x="26448" y="17054"/>
                  </a:lnTo>
                  <a:lnTo>
                    <a:pt x="26448" y="16430"/>
                  </a:lnTo>
                  <a:lnTo>
                    <a:pt x="26250" y="16014"/>
                  </a:lnTo>
                  <a:lnTo>
                    <a:pt x="26842" y="15390"/>
                  </a:lnTo>
                  <a:lnTo>
                    <a:pt x="27040" y="14766"/>
                  </a:lnTo>
                  <a:lnTo>
                    <a:pt x="27040" y="14142"/>
                  </a:lnTo>
                  <a:lnTo>
                    <a:pt x="26842" y="13726"/>
                  </a:lnTo>
                  <a:lnTo>
                    <a:pt x="26645" y="13518"/>
                  </a:lnTo>
                  <a:lnTo>
                    <a:pt x="27040" y="13102"/>
                  </a:lnTo>
                  <a:lnTo>
                    <a:pt x="27040" y="12478"/>
                  </a:lnTo>
                  <a:lnTo>
                    <a:pt x="27040" y="11855"/>
                  </a:lnTo>
                  <a:lnTo>
                    <a:pt x="26645" y="11439"/>
                  </a:lnTo>
                  <a:lnTo>
                    <a:pt x="27040" y="11231"/>
                  </a:lnTo>
                  <a:lnTo>
                    <a:pt x="27237" y="11023"/>
                  </a:lnTo>
                  <a:lnTo>
                    <a:pt x="27237" y="10815"/>
                  </a:lnTo>
                  <a:lnTo>
                    <a:pt x="27237" y="10399"/>
                  </a:lnTo>
                  <a:lnTo>
                    <a:pt x="26842" y="9775"/>
                  </a:lnTo>
                  <a:lnTo>
                    <a:pt x="26448" y="9567"/>
                  </a:lnTo>
                  <a:lnTo>
                    <a:pt x="26645" y="8943"/>
                  </a:lnTo>
                  <a:lnTo>
                    <a:pt x="26448" y="8319"/>
                  </a:lnTo>
                  <a:lnTo>
                    <a:pt x="26448" y="8111"/>
                  </a:lnTo>
                  <a:lnTo>
                    <a:pt x="26250" y="8111"/>
                  </a:lnTo>
                  <a:lnTo>
                    <a:pt x="25658" y="7903"/>
                  </a:lnTo>
                  <a:lnTo>
                    <a:pt x="25855" y="7487"/>
                  </a:lnTo>
                  <a:lnTo>
                    <a:pt x="25855" y="7279"/>
                  </a:lnTo>
                  <a:lnTo>
                    <a:pt x="25658" y="7071"/>
                  </a:lnTo>
                  <a:lnTo>
                    <a:pt x="25461" y="6655"/>
                  </a:lnTo>
                  <a:lnTo>
                    <a:pt x="25066" y="6447"/>
                  </a:lnTo>
                  <a:lnTo>
                    <a:pt x="24671" y="6655"/>
                  </a:lnTo>
                  <a:lnTo>
                    <a:pt x="24869" y="6031"/>
                  </a:lnTo>
                  <a:lnTo>
                    <a:pt x="24671" y="5615"/>
                  </a:lnTo>
                  <a:lnTo>
                    <a:pt x="24277" y="4783"/>
                  </a:lnTo>
                  <a:lnTo>
                    <a:pt x="23684" y="4576"/>
                  </a:lnTo>
                  <a:lnTo>
                    <a:pt x="23092" y="4368"/>
                  </a:lnTo>
                  <a:lnTo>
                    <a:pt x="23092" y="4160"/>
                  </a:lnTo>
                  <a:lnTo>
                    <a:pt x="23092" y="3328"/>
                  </a:lnTo>
                  <a:lnTo>
                    <a:pt x="22698" y="2912"/>
                  </a:lnTo>
                  <a:lnTo>
                    <a:pt x="22105" y="3120"/>
                  </a:lnTo>
                  <a:lnTo>
                    <a:pt x="21513" y="3328"/>
                  </a:lnTo>
                  <a:lnTo>
                    <a:pt x="21513" y="2912"/>
                  </a:lnTo>
                  <a:lnTo>
                    <a:pt x="21513" y="2496"/>
                  </a:lnTo>
                  <a:lnTo>
                    <a:pt x="21316" y="2288"/>
                  </a:lnTo>
                  <a:lnTo>
                    <a:pt x="21119" y="2080"/>
                  </a:lnTo>
                  <a:lnTo>
                    <a:pt x="19934" y="2080"/>
                  </a:lnTo>
                  <a:lnTo>
                    <a:pt x="19737" y="1456"/>
                  </a:lnTo>
                  <a:lnTo>
                    <a:pt x="19540" y="1248"/>
                  </a:lnTo>
                  <a:lnTo>
                    <a:pt x="19342" y="1040"/>
                  </a:lnTo>
                  <a:lnTo>
                    <a:pt x="18553" y="1040"/>
                  </a:lnTo>
                  <a:lnTo>
                    <a:pt x="17763" y="1456"/>
                  </a:lnTo>
                  <a:lnTo>
                    <a:pt x="17961" y="1040"/>
                  </a:lnTo>
                  <a:lnTo>
                    <a:pt x="17763" y="624"/>
                  </a:lnTo>
                  <a:lnTo>
                    <a:pt x="17171" y="416"/>
                  </a:lnTo>
                  <a:lnTo>
                    <a:pt x="16382" y="416"/>
                  </a:lnTo>
                  <a:lnTo>
                    <a:pt x="16184" y="624"/>
                  </a:lnTo>
                  <a:lnTo>
                    <a:pt x="15592" y="1248"/>
                  </a:lnTo>
                  <a:lnTo>
                    <a:pt x="15395" y="416"/>
                  </a:lnTo>
                  <a:lnTo>
                    <a:pt x="14803" y="208"/>
                  </a:lnTo>
                  <a:lnTo>
                    <a:pt x="14408" y="416"/>
                  </a:lnTo>
                  <a:lnTo>
                    <a:pt x="13816" y="832"/>
                  </a:lnTo>
                  <a:lnTo>
                    <a:pt x="13816" y="624"/>
                  </a:lnTo>
                  <a:lnTo>
                    <a:pt x="13619" y="208"/>
                  </a:lnTo>
                  <a:lnTo>
                    <a:pt x="13027" y="0"/>
                  </a:lnTo>
                  <a:lnTo>
                    <a:pt x="12434" y="208"/>
                  </a:lnTo>
                  <a:lnTo>
                    <a:pt x="12237" y="416"/>
                  </a:lnTo>
                  <a:lnTo>
                    <a:pt x="12237" y="624"/>
                  </a:lnTo>
                  <a:lnTo>
                    <a:pt x="11842" y="208"/>
                  </a:lnTo>
                  <a:lnTo>
                    <a:pt x="11250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56" name="Shape 356"/>
            <p:cNvSpPr/>
            <p:nvPr/>
          </p:nvSpPr>
          <p:spPr>
            <a:xfrm>
              <a:off x="1016425" y="1065850"/>
              <a:ext cx="532925" cy="1934175"/>
            </a:xfrm>
            <a:custGeom>
              <a:avLst/>
              <a:gdLst/>
              <a:ahLst/>
              <a:cxnLst/>
              <a:rect l="0" t="0" r="0" b="0"/>
              <a:pathLst>
                <a:path w="21317" h="77367" extrusionOk="0">
                  <a:moveTo>
                    <a:pt x="5527" y="0"/>
                  </a:moveTo>
                  <a:lnTo>
                    <a:pt x="4540" y="4576"/>
                  </a:lnTo>
                  <a:lnTo>
                    <a:pt x="2567" y="14766"/>
                  </a:lnTo>
                  <a:lnTo>
                    <a:pt x="790" y="25997"/>
                  </a:lnTo>
                  <a:lnTo>
                    <a:pt x="198" y="30364"/>
                  </a:lnTo>
                  <a:lnTo>
                    <a:pt x="1" y="33068"/>
                  </a:lnTo>
                  <a:lnTo>
                    <a:pt x="593" y="36395"/>
                  </a:lnTo>
                  <a:lnTo>
                    <a:pt x="1580" y="42011"/>
                  </a:lnTo>
                  <a:lnTo>
                    <a:pt x="4343" y="56985"/>
                  </a:lnTo>
                  <a:lnTo>
                    <a:pt x="8488" y="77366"/>
                  </a:lnTo>
                  <a:lnTo>
                    <a:pt x="21317" y="77158"/>
                  </a:lnTo>
                  <a:lnTo>
                    <a:pt x="20922" y="72583"/>
                  </a:lnTo>
                  <a:lnTo>
                    <a:pt x="20330" y="67799"/>
                  </a:lnTo>
                  <a:lnTo>
                    <a:pt x="19540" y="63432"/>
                  </a:lnTo>
                  <a:lnTo>
                    <a:pt x="18751" y="59272"/>
                  </a:lnTo>
                  <a:lnTo>
                    <a:pt x="16975" y="51161"/>
                  </a:lnTo>
                  <a:lnTo>
                    <a:pt x="15198" y="43882"/>
                  </a:lnTo>
                  <a:lnTo>
                    <a:pt x="14804" y="42011"/>
                  </a:lnTo>
                  <a:lnTo>
                    <a:pt x="14606" y="39723"/>
                  </a:lnTo>
                  <a:lnTo>
                    <a:pt x="14409" y="34316"/>
                  </a:lnTo>
                  <a:lnTo>
                    <a:pt x="14409" y="28077"/>
                  </a:lnTo>
                  <a:lnTo>
                    <a:pt x="14606" y="21837"/>
                  </a:lnTo>
                  <a:lnTo>
                    <a:pt x="14804" y="10607"/>
                  </a:lnTo>
                  <a:lnTo>
                    <a:pt x="14804" y="6655"/>
                  </a:lnTo>
                  <a:lnTo>
                    <a:pt x="14606" y="5408"/>
                  </a:lnTo>
                  <a:lnTo>
                    <a:pt x="14409" y="4576"/>
                  </a:lnTo>
                  <a:lnTo>
                    <a:pt x="13619" y="3536"/>
                  </a:lnTo>
                  <a:lnTo>
                    <a:pt x="12238" y="2704"/>
                  </a:lnTo>
                  <a:lnTo>
                    <a:pt x="10856" y="1872"/>
                  </a:lnTo>
                  <a:lnTo>
                    <a:pt x="9277" y="1248"/>
                  </a:lnTo>
                  <a:lnTo>
                    <a:pt x="6711" y="416"/>
                  </a:lnTo>
                  <a:lnTo>
                    <a:pt x="5527" y="0"/>
                  </a:lnTo>
                  <a:close/>
                </a:path>
              </a:pathLst>
            </a:custGeom>
            <a:solidFill>
              <a:srgbClr val="E7E9F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57" name="Shape 357"/>
            <p:cNvSpPr/>
            <p:nvPr/>
          </p:nvSpPr>
          <p:spPr>
            <a:xfrm>
              <a:off x="152950" y="441925"/>
              <a:ext cx="977000" cy="946300"/>
            </a:xfrm>
            <a:custGeom>
              <a:avLst/>
              <a:gdLst/>
              <a:ahLst/>
              <a:cxnLst/>
              <a:rect l="0" t="0" r="0" b="0"/>
              <a:pathLst>
                <a:path w="39080" h="37852" extrusionOk="0">
                  <a:moveTo>
                    <a:pt x="14606" y="1"/>
                  </a:moveTo>
                  <a:lnTo>
                    <a:pt x="15000" y="2912"/>
                  </a:lnTo>
                  <a:lnTo>
                    <a:pt x="15395" y="5824"/>
                  </a:lnTo>
                  <a:lnTo>
                    <a:pt x="15593" y="9567"/>
                  </a:lnTo>
                  <a:lnTo>
                    <a:pt x="15593" y="13311"/>
                  </a:lnTo>
                  <a:lnTo>
                    <a:pt x="15395" y="15183"/>
                  </a:lnTo>
                  <a:lnTo>
                    <a:pt x="15000" y="16846"/>
                  </a:lnTo>
                  <a:lnTo>
                    <a:pt x="14606" y="18510"/>
                  </a:lnTo>
                  <a:lnTo>
                    <a:pt x="13816" y="19966"/>
                  </a:lnTo>
                  <a:lnTo>
                    <a:pt x="13027" y="21214"/>
                  </a:lnTo>
                  <a:lnTo>
                    <a:pt x="11843" y="22046"/>
                  </a:lnTo>
                  <a:lnTo>
                    <a:pt x="8882" y="24125"/>
                  </a:lnTo>
                  <a:lnTo>
                    <a:pt x="6316" y="26205"/>
                  </a:lnTo>
                  <a:lnTo>
                    <a:pt x="4145" y="28077"/>
                  </a:lnTo>
                  <a:lnTo>
                    <a:pt x="2566" y="29741"/>
                  </a:lnTo>
                  <a:lnTo>
                    <a:pt x="593" y="32028"/>
                  </a:lnTo>
                  <a:lnTo>
                    <a:pt x="0" y="32860"/>
                  </a:lnTo>
                  <a:lnTo>
                    <a:pt x="1974" y="33900"/>
                  </a:lnTo>
                  <a:lnTo>
                    <a:pt x="4540" y="34732"/>
                  </a:lnTo>
                  <a:lnTo>
                    <a:pt x="7698" y="35772"/>
                  </a:lnTo>
                  <a:lnTo>
                    <a:pt x="11448" y="36812"/>
                  </a:lnTo>
                  <a:lnTo>
                    <a:pt x="15987" y="37436"/>
                  </a:lnTo>
                  <a:lnTo>
                    <a:pt x="20724" y="37852"/>
                  </a:lnTo>
                  <a:lnTo>
                    <a:pt x="23290" y="37852"/>
                  </a:lnTo>
                  <a:lnTo>
                    <a:pt x="25856" y="37644"/>
                  </a:lnTo>
                  <a:lnTo>
                    <a:pt x="28224" y="37436"/>
                  </a:lnTo>
                  <a:lnTo>
                    <a:pt x="30395" y="36812"/>
                  </a:lnTo>
                  <a:lnTo>
                    <a:pt x="32171" y="36188"/>
                  </a:lnTo>
                  <a:lnTo>
                    <a:pt x="33750" y="35564"/>
                  </a:lnTo>
                  <a:lnTo>
                    <a:pt x="34935" y="34732"/>
                  </a:lnTo>
                  <a:lnTo>
                    <a:pt x="36119" y="33900"/>
                  </a:lnTo>
                  <a:lnTo>
                    <a:pt x="36908" y="32860"/>
                  </a:lnTo>
                  <a:lnTo>
                    <a:pt x="37698" y="32028"/>
                  </a:lnTo>
                  <a:lnTo>
                    <a:pt x="38487" y="30157"/>
                  </a:lnTo>
                  <a:lnTo>
                    <a:pt x="38882" y="28701"/>
                  </a:lnTo>
                  <a:lnTo>
                    <a:pt x="39079" y="27453"/>
                  </a:lnTo>
                  <a:lnTo>
                    <a:pt x="39079" y="27037"/>
                  </a:lnTo>
                  <a:lnTo>
                    <a:pt x="35527" y="25373"/>
                  </a:lnTo>
                  <a:lnTo>
                    <a:pt x="32566" y="23917"/>
                  </a:lnTo>
                  <a:lnTo>
                    <a:pt x="31382" y="23086"/>
                  </a:lnTo>
                  <a:lnTo>
                    <a:pt x="30395" y="22046"/>
                  </a:lnTo>
                  <a:lnTo>
                    <a:pt x="30198" y="21630"/>
                  </a:lnTo>
                  <a:lnTo>
                    <a:pt x="30000" y="21006"/>
                  </a:lnTo>
                  <a:lnTo>
                    <a:pt x="30000" y="19342"/>
                  </a:lnTo>
                  <a:lnTo>
                    <a:pt x="30395" y="16015"/>
                  </a:lnTo>
                  <a:lnTo>
                    <a:pt x="30593" y="13311"/>
                  </a:lnTo>
                  <a:lnTo>
                    <a:pt x="31185" y="10815"/>
                  </a:lnTo>
                  <a:lnTo>
                    <a:pt x="31777" y="8320"/>
                  </a:lnTo>
                  <a:lnTo>
                    <a:pt x="14606" y="1"/>
                  </a:lnTo>
                  <a:close/>
                </a:path>
              </a:pathLst>
            </a:custGeom>
            <a:solidFill>
              <a:srgbClr val="B1754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58" name="Shape 358"/>
            <p:cNvSpPr/>
            <p:nvPr/>
          </p:nvSpPr>
          <p:spPr>
            <a:xfrm>
              <a:off x="592100" y="623900"/>
              <a:ext cx="330600" cy="322375"/>
            </a:xfrm>
            <a:custGeom>
              <a:avLst/>
              <a:gdLst/>
              <a:ahLst/>
              <a:cxnLst/>
              <a:rect l="0" t="0" r="0" b="0"/>
              <a:pathLst>
                <a:path w="13224" h="12895" extrusionOk="0">
                  <a:moveTo>
                    <a:pt x="1382" y="1"/>
                  </a:moveTo>
                  <a:lnTo>
                    <a:pt x="790" y="209"/>
                  </a:lnTo>
                  <a:lnTo>
                    <a:pt x="198" y="625"/>
                  </a:lnTo>
                  <a:lnTo>
                    <a:pt x="0" y="1456"/>
                  </a:lnTo>
                  <a:lnTo>
                    <a:pt x="0" y="2496"/>
                  </a:lnTo>
                  <a:lnTo>
                    <a:pt x="198" y="3536"/>
                  </a:lnTo>
                  <a:lnTo>
                    <a:pt x="592" y="4576"/>
                  </a:lnTo>
                  <a:lnTo>
                    <a:pt x="987" y="5616"/>
                  </a:lnTo>
                  <a:lnTo>
                    <a:pt x="2171" y="7488"/>
                  </a:lnTo>
                  <a:lnTo>
                    <a:pt x="3553" y="9151"/>
                  </a:lnTo>
                  <a:lnTo>
                    <a:pt x="5132" y="10607"/>
                  </a:lnTo>
                  <a:lnTo>
                    <a:pt x="6711" y="11647"/>
                  </a:lnTo>
                  <a:lnTo>
                    <a:pt x="8092" y="12479"/>
                  </a:lnTo>
                  <a:lnTo>
                    <a:pt x="9079" y="12687"/>
                  </a:lnTo>
                  <a:lnTo>
                    <a:pt x="9869" y="12895"/>
                  </a:lnTo>
                  <a:lnTo>
                    <a:pt x="10461" y="12687"/>
                  </a:lnTo>
                  <a:lnTo>
                    <a:pt x="11053" y="12479"/>
                  </a:lnTo>
                  <a:lnTo>
                    <a:pt x="11645" y="12271"/>
                  </a:lnTo>
                  <a:lnTo>
                    <a:pt x="12237" y="11439"/>
                  </a:lnTo>
                  <a:lnTo>
                    <a:pt x="12829" y="10399"/>
                  </a:lnTo>
                  <a:lnTo>
                    <a:pt x="13027" y="9567"/>
                  </a:lnTo>
                  <a:lnTo>
                    <a:pt x="13224" y="8528"/>
                  </a:lnTo>
                  <a:lnTo>
                    <a:pt x="13224" y="7696"/>
                  </a:lnTo>
                  <a:lnTo>
                    <a:pt x="11250" y="6032"/>
                  </a:lnTo>
                  <a:lnTo>
                    <a:pt x="9079" y="4368"/>
                  </a:lnTo>
                  <a:lnTo>
                    <a:pt x="6711" y="2496"/>
                  </a:lnTo>
                  <a:lnTo>
                    <a:pt x="4342" y="1041"/>
                  </a:lnTo>
                  <a:lnTo>
                    <a:pt x="3158" y="625"/>
                  </a:lnTo>
                  <a:lnTo>
                    <a:pt x="2171" y="209"/>
                  </a:lnTo>
                  <a:lnTo>
                    <a:pt x="1382" y="1"/>
                  </a:lnTo>
                  <a:close/>
                </a:path>
              </a:pathLst>
            </a:custGeom>
            <a:solidFill>
              <a:srgbClr val="974E1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59" name="Shape 359"/>
            <p:cNvSpPr/>
            <p:nvPr/>
          </p:nvSpPr>
          <p:spPr>
            <a:xfrm>
              <a:off x="804275" y="57175"/>
              <a:ext cx="241800" cy="431575"/>
            </a:xfrm>
            <a:custGeom>
              <a:avLst/>
              <a:gdLst/>
              <a:ahLst/>
              <a:cxnLst/>
              <a:rect l="0" t="0" r="0" b="0"/>
              <a:pathLst>
                <a:path w="9672" h="17263" extrusionOk="0">
                  <a:moveTo>
                    <a:pt x="3355" y="1"/>
                  </a:moveTo>
                  <a:lnTo>
                    <a:pt x="3158" y="209"/>
                  </a:lnTo>
                  <a:lnTo>
                    <a:pt x="2566" y="417"/>
                  </a:lnTo>
                  <a:lnTo>
                    <a:pt x="1776" y="1041"/>
                  </a:lnTo>
                  <a:lnTo>
                    <a:pt x="1184" y="1872"/>
                  </a:lnTo>
                  <a:lnTo>
                    <a:pt x="592" y="2912"/>
                  </a:lnTo>
                  <a:lnTo>
                    <a:pt x="197" y="4160"/>
                  </a:lnTo>
                  <a:lnTo>
                    <a:pt x="0" y="5408"/>
                  </a:lnTo>
                  <a:lnTo>
                    <a:pt x="197" y="6864"/>
                  </a:lnTo>
                  <a:lnTo>
                    <a:pt x="790" y="8528"/>
                  </a:lnTo>
                  <a:lnTo>
                    <a:pt x="1974" y="10191"/>
                  </a:lnTo>
                  <a:lnTo>
                    <a:pt x="3355" y="11855"/>
                  </a:lnTo>
                  <a:lnTo>
                    <a:pt x="4934" y="13519"/>
                  </a:lnTo>
                  <a:lnTo>
                    <a:pt x="7697" y="16223"/>
                  </a:lnTo>
                  <a:lnTo>
                    <a:pt x="9079" y="17262"/>
                  </a:lnTo>
                  <a:lnTo>
                    <a:pt x="9079" y="16638"/>
                  </a:lnTo>
                  <a:lnTo>
                    <a:pt x="9474" y="14559"/>
                  </a:lnTo>
                  <a:lnTo>
                    <a:pt x="9671" y="11647"/>
                  </a:lnTo>
                  <a:lnTo>
                    <a:pt x="9671" y="9775"/>
                  </a:lnTo>
                  <a:lnTo>
                    <a:pt x="9474" y="7696"/>
                  </a:lnTo>
                  <a:lnTo>
                    <a:pt x="8882" y="5616"/>
                  </a:lnTo>
                  <a:lnTo>
                    <a:pt x="8092" y="3952"/>
                  </a:lnTo>
                  <a:lnTo>
                    <a:pt x="7105" y="2496"/>
                  </a:lnTo>
                  <a:lnTo>
                    <a:pt x="6118" y="1457"/>
                  </a:lnTo>
                  <a:lnTo>
                    <a:pt x="5132" y="833"/>
                  </a:lnTo>
                  <a:lnTo>
                    <a:pt x="4342" y="417"/>
                  </a:lnTo>
                  <a:lnTo>
                    <a:pt x="3355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60" name="Shape 360"/>
            <p:cNvSpPr/>
            <p:nvPr/>
          </p:nvSpPr>
          <p:spPr>
            <a:xfrm>
              <a:off x="532875" y="109175"/>
              <a:ext cx="523050" cy="800725"/>
            </a:xfrm>
            <a:custGeom>
              <a:avLst/>
              <a:gdLst/>
              <a:ahLst/>
              <a:cxnLst/>
              <a:rect l="0" t="0" r="0" b="0"/>
              <a:pathLst>
                <a:path w="20922" h="32029" extrusionOk="0">
                  <a:moveTo>
                    <a:pt x="8488" y="0"/>
                  </a:moveTo>
                  <a:lnTo>
                    <a:pt x="7106" y="416"/>
                  </a:lnTo>
                  <a:lnTo>
                    <a:pt x="5922" y="1040"/>
                  </a:lnTo>
                  <a:lnTo>
                    <a:pt x="4738" y="1872"/>
                  </a:lnTo>
                  <a:lnTo>
                    <a:pt x="3356" y="2912"/>
                  </a:lnTo>
                  <a:lnTo>
                    <a:pt x="2369" y="4160"/>
                  </a:lnTo>
                  <a:lnTo>
                    <a:pt x="1382" y="5824"/>
                  </a:lnTo>
                  <a:lnTo>
                    <a:pt x="593" y="7695"/>
                  </a:lnTo>
                  <a:lnTo>
                    <a:pt x="198" y="10191"/>
                  </a:lnTo>
                  <a:lnTo>
                    <a:pt x="1" y="13311"/>
                  </a:lnTo>
                  <a:lnTo>
                    <a:pt x="198" y="16430"/>
                  </a:lnTo>
                  <a:lnTo>
                    <a:pt x="593" y="19134"/>
                  </a:lnTo>
                  <a:lnTo>
                    <a:pt x="1382" y="21630"/>
                  </a:lnTo>
                  <a:lnTo>
                    <a:pt x="2369" y="23709"/>
                  </a:lnTo>
                  <a:lnTo>
                    <a:pt x="3356" y="25581"/>
                  </a:lnTo>
                  <a:lnTo>
                    <a:pt x="4738" y="27245"/>
                  </a:lnTo>
                  <a:lnTo>
                    <a:pt x="6317" y="28701"/>
                  </a:lnTo>
                  <a:lnTo>
                    <a:pt x="8093" y="29948"/>
                  </a:lnTo>
                  <a:lnTo>
                    <a:pt x="10067" y="30988"/>
                  </a:lnTo>
                  <a:lnTo>
                    <a:pt x="12040" y="31820"/>
                  </a:lnTo>
                  <a:lnTo>
                    <a:pt x="13619" y="32028"/>
                  </a:lnTo>
                  <a:lnTo>
                    <a:pt x="15001" y="32028"/>
                  </a:lnTo>
                  <a:lnTo>
                    <a:pt x="16185" y="31820"/>
                  </a:lnTo>
                  <a:lnTo>
                    <a:pt x="16974" y="31404"/>
                  </a:lnTo>
                  <a:lnTo>
                    <a:pt x="17764" y="30780"/>
                  </a:lnTo>
                  <a:lnTo>
                    <a:pt x="18159" y="30156"/>
                  </a:lnTo>
                  <a:lnTo>
                    <a:pt x="18356" y="29117"/>
                  </a:lnTo>
                  <a:lnTo>
                    <a:pt x="18553" y="27245"/>
                  </a:lnTo>
                  <a:lnTo>
                    <a:pt x="19146" y="24749"/>
                  </a:lnTo>
                  <a:lnTo>
                    <a:pt x="20132" y="21422"/>
                  </a:lnTo>
                  <a:lnTo>
                    <a:pt x="20724" y="19342"/>
                  </a:lnTo>
                  <a:lnTo>
                    <a:pt x="20922" y="17678"/>
                  </a:lnTo>
                  <a:lnTo>
                    <a:pt x="20922" y="16222"/>
                  </a:lnTo>
                  <a:lnTo>
                    <a:pt x="20724" y="14974"/>
                  </a:lnTo>
                  <a:lnTo>
                    <a:pt x="20527" y="14143"/>
                  </a:lnTo>
                  <a:lnTo>
                    <a:pt x="20330" y="13519"/>
                  </a:lnTo>
                  <a:lnTo>
                    <a:pt x="19935" y="12895"/>
                  </a:lnTo>
                  <a:lnTo>
                    <a:pt x="20132" y="10607"/>
                  </a:lnTo>
                  <a:lnTo>
                    <a:pt x="20132" y="8735"/>
                  </a:lnTo>
                  <a:lnTo>
                    <a:pt x="19738" y="7071"/>
                  </a:lnTo>
                  <a:lnTo>
                    <a:pt x="19343" y="5824"/>
                  </a:lnTo>
                  <a:lnTo>
                    <a:pt x="18948" y="4992"/>
                  </a:lnTo>
                  <a:lnTo>
                    <a:pt x="18356" y="4368"/>
                  </a:lnTo>
                  <a:lnTo>
                    <a:pt x="17961" y="3952"/>
                  </a:lnTo>
                  <a:lnTo>
                    <a:pt x="17172" y="2912"/>
                  </a:lnTo>
                  <a:lnTo>
                    <a:pt x="15988" y="1872"/>
                  </a:lnTo>
                  <a:lnTo>
                    <a:pt x="14803" y="1040"/>
                  </a:lnTo>
                  <a:lnTo>
                    <a:pt x="13224" y="416"/>
                  </a:lnTo>
                  <a:lnTo>
                    <a:pt x="11646" y="0"/>
                  </a:lnTo>
                  <a:close/>
                </a:path>
              </a:pathLst>
            </a:custGeom>
            <a:solidFill>
              <a:srgbClr val="BA814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61" name="Shape 361"/>
            <p:cNvSpPr/>
            <p:nvPr/>
          </p:nvSpPr>
          <p:spPr>
            <a:xfrm>
              <a:off x="912825" y="400325"/>
              <a:ext cx="44425" cy="249600"/>
            </a:xfrm>
            <a:custGeom>
              <a:avLst/>
              <a:gdLst/>
              <a:ahLst/>
              <a:cxnLst/>
              <a:rect l="0" t="0" r="0" b="0"/>
              <a:pathLst>
                <a:path w="1777" h="9984" extrusionOk="0">
                  <a:moveTo>
                    <a:pt x="790" y="1"/>
                  </a:moveTo>
                  <a:lnTo>
                    <a:pt x="395" y="1041"/>
                  </a:lnTo>
                  <a:lnTo>
                    <a:pt x="198" y="2081"/>
                  </a:lnTo>
                  <a:lnTo>
                    <a:pt x="198" y="2705"/>
                  </a:lnTo>
                  <a:lnTo>
                    <a:pt x="198" y="3536"/>
                  </a:lnTo>
                  <a:lnTo>
                    <a:pt x="1184" y="6032"/>
                  </a:lnTo>
                  <a:lnTo>
                    <a:pt x="1382" y="7280"/>
                  </a:lnTo>
                  <a:lnTo>
                    <a:pt x="1382" y="7696"/>
                  </a:lnTo>
                  <a:lnTo>
                    <a:pt x="1184" y="8320"/>
                  </a:lnTo>
                  <a:lnTo>
                    <a:pt x="790" y="9152"/>
                  </a:lnTo>
                  <a:lnTo>
                    <a:pt x="395" y="9568"/>
                  </a:lnTo>
                  <a:lnTo>
                    <a:pt x="0" y="9776"/>
                  </a:lnTo>
                  <a:lnTo>
                    <a:pt x="198" y="9984"/>
                  </a:lnTo>
                  <a:lnTo>
                    <a:pt x="987" y="9776"/>
                  </a:lnTo>
                  <a:lnTo>
                    <a:pt x="1184" y="9776"/>
                  </a:lnTo>
                  <a:lnTo>
                    <a:pt x="1579" y="9360"/>
                  </a:lnTo>
                  <a:lnTo>
                    <a:pt x="1776" y="8736"/>
                  </a:lnTo>
                  <a:lnTo>
                    <a:pt x="1776" y="7904"/>
                  </a:lnTo>
                  <a:lnTo>
                    <a:pt x="1579" y="6656"/>
                  </a:lnTo>
                  <a:lnTo>
                    <a:pt x="790" y="4784"/>
                  </a:lnTo>
                  <a:lnTo>
                    <a:pt x="592" y="3744"/>
                  </a:lnTo>
                  <a:lnTo>
                    <a:pt x="395" y="2497"/>
                  </a:lnTo>
                  <a:lnTo>
                    <a:pt x="592" y="1249"/>
                  </a:lnTo>
                  <a:lnTo>
                    <a:pt x="790" y="1"/>
                  </a:lnTo>
                  <a:close/>
                </a:path>
              </a:pathLst>
            </a:custGeom>
            <a:solidFill>
              <a:srgbClr val="974E1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62" name="Shape 362"/>
            <p:cNvSpPr/>
            <p:nvPr/>
          </p:nvSpPr>
          <p:spPr>
            <a:xfrm>
              <a:off x="690775" y="457525"/>
              <a:ext cx="143125" cy="41625"/>
            </a:xfrm>
            <a:custGeom>
              <a:avLst/>
              <a:gdLst/>
              <a:ahLst/>
              <a:cxnLst/>
              <a:rect l="0" t="0" r="0" b="0"/>
              <a:pathLst>
                <a:path w="5725" h="1665" extrusionOk="0">
                  <a:moveTo>
                    <a:pt x="1" y="1"/>
                  </a:moveTo>
                  <a:lnTo>
                    <a:pt x="395" y="417"/>
                  </a:lnTo>
                  <a:lnTo>
                    <a:pt x="395" y="417"/>
                  </a:lnTo>
                  <a:lnTo>
                    <a:pt x="395" y="417"/>
                  </a:lnTo>
                  <a:lnTo>
                    <a:pt x="198" y="209"/>
                  </a:lnTo>
                  <a:lnTo>
                    <a:pt x="1" y="1"/>
                  </a:lnTo>
                  <a:close/>
                  <a:moveTo>
                    <a:pt x="395" y="417"/>
                  </a:moveTo>
                  <a:lnTo>
                    <a:pt x="790" y="832"/>
                  </a:lnTo>
                  <a:lnTo>
                    <a:pt x="1777" y="1456"/>
                  </a:lnTo>
                  <a:lnTo>
                    <a:pt x="2566" y="1664"/>
                  </a:lnTo>
                  <a:lnTo>
                    <a:pt x="5527" y="1664"/>
                  </a:lnTo>
                  <a:lnTo>
                    <a:pt x="5724" y="1456"/>
                  </a:lnTo>
                  <a:lnTo>
                    <a:pt x="5527" y="1248"/>
                  </a:lnTo>
                  <a:lnTo>
                    <a:pt x="5132" y="1040"/>
                  </a:lnTo>
                  <a:lnTo>
                    <a:pt x="2172" y="1040"/>
                  </a:lnTo>
                  <a:lnTo>
                    <a:pt x="987" y="624"/>
                  </a:lnTo>
                  <a:lnTo>
                    <a:pt x="395" y="417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63" name="Shape 363"/>
            <p:cNvSpPr/>
            <p:nvPr/>
          </p:nvSpPr>
          <p:spPr>
            <a:xfrm>
              <a:off x="942425" y="421125"/>
              <a:ext cx="93775" cy="62425"/>
            </a:xfrm>
            <a:custGeom>
              <a:avLst/>
              <a:gdLst/>
              <a:ahLst/>
              <a:cxnLst/>
              <a:rect l="0" t="0" r="0" b="0"/>
              <a:pathLst>
                <a:path w="3751" h="2497" extrusionOk="0">
                  <a:moveTo>
                    <a:pt x="3750" y="1"/>
                  </a:moveTo>
                  <a:lnTo>
                    <a:pt x="3356" y="625"/>
                  </a:lnTo>
                  <a:lnTo>
                    <a:pt x="2764" y="1249"/>
                  </a:lnTo>
                  <a:lnTo>
                    <a:pt x="1777" y="1665"/>
                  </a:lnTo>
                  <a:lnTo>
                    <a:pt x="987" y="1873"/>
                  </a:lnTo>
                  <a:lnTo>
                    <a:pt x="395" y="2080"/>
                  </a:lnTo>
                  <a:lnTo>
                    <a:pt x="0" y="2288"/>
                  </a:lnTo>
                  <a:lnTo>
                    <a:pt x="0" y="2496"/>
                  </a:lnTo>
                  <a:lnTo>
                    <a:pt x="1185" y="2496"/>
                  </a:lnTo>
                  <a:lnTo>
                    <a:pt x="1974" y="2288"/>
                  </a:lnTo>
                  <a:lnTo>
                    <a:pt x="2566" y="1873"/>
                  </a:lnTo>
                  <a:lnTo>
                    <a:pt x="3158" y="1457"/>
                  </a:lnTo>
                  <a:lnTo>
                    <a:pt x="3356" y="1041"/>
                  </a:lnTo>
                  <a:lnTo>
                    <a:pt x="3750" y="209"/>
                  </a:lnTo>
                  <a:lnTo>
                    <a:pt x="3750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64" name="Shape 364"/>
            <p:cNvSpPr/>
            <p:nvPr/>
          </p:nvSpPr>
          <p:spPr>
            <a:xfrm>
              <a:off x="937500" y="348350"/>
              <a:ext cx="103625" cy="52000"/>
            </a:xfrm>
            <a:custGeom>
              <a:avLst/>
              <a:gdLst/>
              <a:ahLst/>
              <a:cxnLst/>
              <a:rect l="0" t="0" r="0" b="0"/>
              <a:pathLst>
                <a:path w="4145" h="2080" extrusionOk="0">
                  <a:moveTo>
                    <a:pt x="2171" y="0"/>
                  </a:moveTo>
                  <a:lnTo>
                    <a:pt x="1184" y="416"/>
                  </a:lnTo>
                  <a:lnTo>
                    <a:pt x="395" y="1248"/>
                  </a:lnTo>
                  <a:lnTo>
                    <a:pt x="0" y="2080"/>
                  </a:lnTo>
                  <a:lnTo>
                    <a:pt x="395" y="1872"/>
                  </a:lnTo>
                  <a:lnTo>
                    <a:pt x="1579" y="1248"/>
                  </a:lnTo>
                  <a:lnTo>
                    <a:pt x="2368" y="1040"/>
                  </a:lnTo>
                  <a:lnTo>
                    <a:pt x="3750" y="1040"/>
                  </a:lnTo>
                  <a:lnTo>
                    <a:pt x="4145" y="1456"/>
                  </a:lnTo>
                  <a:lnTo>
                    <a:pt x="4145" y="1248"/>
                  </a:lnTo>
                  <a:lnTo>
                    <a:pt x="4145" y="832"/>
                  </a:lnTo>
                  <a:lnTo>
                    <a:pt x="3947" y="416"/>
                  </a:lnTo>
                  <a:lnTo>
                    <a:pt x="3158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65" name="Shape 365"/>
            <p:cNvSpPr/>
            <p:nvPr/>
          </p:nvSpPr>
          <p:spPr>
            <a:xfrm>
              <a:off x="666100" y="369150"/>
              <a:ext cx="187525" cy="62400"/>
            </a:xfrm>
            <a:custGeom>
              <a:avLst/>
              <a:gdLst/>
              <a:ahLst/>
              <a:cxnLst/>
              <a:rect l="0" t="0" r="0" b="0"/>
              <a:pathLst>
                <a:path w="7501" h="2496" extrusionOk="0">
                  <a:moveTo>
                    <a:pt x="3356" y="0"/>
                  </a:moveTo>
                  <a:lnTo>
                    <a:pt x="2567" y="208"/>
                  </a:lnTo>
                  <a:lnTo>
                    <a:pt x="1777" y="416"/>
                  </a:lnTo>
                  <a:lnTo>
                    <a:pt x="1185" y="832"/>
                  </a:lnTo>
                  <a:lnTo>
                    <a:pt x="790" y="1456"/>
                  </a:lnTo>
                  <a:lnTo>
                    <a:pt x="198" y="2288"/>
                  </a:lnTo>
                  <a:lnTo>
                    <a:pt x="1" y="2496"/>
                  </a:lnTo>
                  <a:lnTo>
                    <a:pt x="1" y="2496"/>
                  </a:lnTo>
                  <a:lnTo>
                    <a:pt x="1185" y="2080"/>
                  </a:lnTo>
                  <a:lnTo>
                    <a:pt x="2567" y="1456"/>
                  </a:lnTo>
                  <a:lnTo>
                    <a:pt x="3948" y="1248"/>
                  </a:lnTo>
                  <a:lnTo>
                    <a:pt x="6317" y="1248"/>
                  </a:lnTo>
                  <a:lnTo>
                    <a:pt x="7501" y="1664"/>
                  </a:lnTo>
                  <a:lnTo>
                    <a:pt x="7501" y="1664"/>
                  </a:lnTo>
                  <a:lnTo>
                    <a:pt x="7303" y="1248"/>
                  </a:lnTo>
                  <a:lnTo>
                    <a:pt x="6317" y="832"/>
                  </a:lnTo>
                  <a:lnTo>
                    <a:pt x="5132" y="208"/>
                  </a:lnTo>
                  <a:lnTo>
                    <a:pt x="4343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66" name="Shape 366"/>
            <p:cNvSpPr/>
            <p:nvPr/>
          </p:nvSpPr>
          <p:spPr>
            <a:xfrm>
              <a:off x="888150" y="759075"/>
              <a:ext cx="49350" cy="31225"/>
            </a:xfrm>
            <a:custGeom>
              <a:avLst/>
              <a:gdLst/>
              <a:ahLst/>
              <a:cxnLst/>
              <a:rect l="0" t="0" r="0" b="0"/>
              <a:pathLst>
                <a:path w="1974" h="1249" extrusionOk="0">
                  <a:moveTo>
                    <a:pt x="1974" y="1"/>
                  </a:moveTo>
                  <a:lnTo>
                    <a:pt x="1382" y="209"/>
                  </a:lnTo>
                  <a:lnTo>
                    <a:pt x="395" y="417"/>
                  </a:lnTo>
                  <a:lnTo>
                    <a:pt x="0" y="417"/>
                  </a:lnTo>
                  <a:lnTo>
                    <a:pt x="0" y="833"/>
                  </a:lnTo>
                  <a:lnTo>
                    <a:pt x="395" y="1041"/>
                  </a:lnTo>
                  <a:lnTo>
                    <a:pt x="790" y="1249"/>
                  </a:lnTo>
                  <a:lnTo>
                    <a:pt x="1382" y="1041"/>
                  </a:lnTo>
                  <a:lnTo>
                    <a:pt x="1777" y="625"/>
                  </a:lnTo>
                  <a:lnTo>
                    <a:pt x="1974" y="417"/>
                  </a:lnTo>
                  <a:lnTo>
                    <a:pt x="1974" y="1"/>
                  </a:lnTo>
                  <a:close/>
                </a:path>
              </a:pathLst>
            </a:custGeom>
            <a:solidFill>
              <a:srgbClr val="974E1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67" name="Shape 367"/>
            <p:cNvSpPr/>
            <p:nvPr/>
          </p:nvSpPr>
          <p:spPr>
            <a:xfrm>
              <a:off x="532875" y="301550"/>
              <a:ext cx="103650" cy="270375"/>
            </a:xfrm>
            <a:custGeom>
              <a:avLst/>
              <a:gdLst/>
              <a:ahLst/>
              <a:cxnLst/>
              <a:rect l="0" t="0" r="0" b="0"/>
              <a:pathLst>
                <a:path w="4146" h="10815" extrusionOk="0">
                  <a:moveTo>
                    <a:pt x="4146" y="0"/>
                  </a:moveTo>
                  <a:lnTo>
                    <a:pt x="3751" y="208"/>
                  </a:lnTo>
                  <a:lnTo>
                    <a:pt x="2961" y="832"/>
                  </a:lnTo>
                  <a:lnTo>
                    <a:pt x="1185" y="2912"/>
                  </a:lnTo>
                  <a:lnTo>
                    <a:pt x="396" y="3952"/>
                  </a:lnTo>
                  <a:lnTo>
                    <a:pt x="198" y="4784"/>
                  </a:lnTo>
                  <a:lnTo>
                    <a:pt x="1" y="5616"/>
                  </a:lnTo>
                  <a:lnTo>
                    <a:pt x="198" y="6656"/>
                  </a:lnTo>
                  <a:lnTo>
                    <a:pt x="396" y="7903"/>
                  </a:lnTo>
                  <a:lnTo>
                    <a:pt x="790" y="8943"/>
                  </a:lnTo>
                  <a:lnTo>
                    <a:pt x="1777" y="9983"/>
                  </a:lnTo>
                  <a:lnTo>
                    <a:pt x="2369" y="10607"/>
                  </a:lnTo>
                  <a:lnTo>
                    <a:pt x="3159" y="10815"/>
                  </a:lnTo>
                  <a:lnTo>
                    <a:pt x="2764" y="10191"/>
                  </a:lnTo>
                  <a:lnTo>
                    <a:pt x="2567" y="9567"/>
                  </a:lnTo>
                  <a:lnTo>
                    <a:pt x="2369" y="8527"/>
                  </a:lnTo>
                  <a:lnTo>
                    <a:pt x="2369" y="7071"/>
                  </a:lnTo>
                  <a:lnTo>
                    <a:pt x="2567" y="5616"/>
                  </a:lnTo>
                  <a:lnTo>
                    <a:pt x="2961" y="3952"/>
                  </a:lnTo>
                  <a:lnTo>
                    <a:pt x="3553" y="2080"/>
                  </a:lnTo>
                  <a:lnTo>
                    <a:pt x="4146" y="416"/>
                  </a:lnTo>
                  <a:lnTo>
                    <a:pt x="4146" y="208"/>
                  </a:lnTo>
                  <a:lnTo>
                    <a:pt x="4146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68" name="Shape 368"/>
            <p:cNvSpPr/>
            <p:nvPr/>
          </p:nvSpPr>
          <p:spPr>
            <a:xfrm>
              <a:off x="784525" y="675900"/>
              <a:ext cx="202325" cy="62425"/>
            </a:xfrm>
            <a:custGeom>
              <a:avLst/>
              <a:gdLst/>
              <a:ahLst/>
              <a:cxnLst/>
              <a:rect l="0" t="0" r="0" b="0"/>
              <a:pathLst>
                <a:path w="8093" h="2497" extrusionOk="0">
                  <a:moveTo>
                    <a:pt x="8093" y="0"/>
                  </a:moveTo>
                  <a:lnTo>
                    <a:pt x="7501" y="208"/>
                  </a:lnTo>
                  <a:lnTo>
                    <a:pt x="5527" y="624"/>
                  </a:lnTo>
                  <a:lnTo>
                    <a:pt x="4343" y="832"/>
                  </a:lnTo>
                  <a:lnTo>
                    <a:pt x="1382" y="832"/>
                  </a:lnTo>
                  <a:lnTo>
                    <a:pt x="1" y="416"/>
                  </a:lnTo>
                  <a:lnTo>
                    <a:pt x="395" y="832"/>
                  </a:lnTo>
                  <a:lnTo>
                    <a:pt x="1580" y="1456"/>
                  </a:lnTo>
                  <a:lnTo>
                    <a:pt x="3158" y="2080"/>
                  </a:lnTo>
                  <a:lnTo>
                    <a:pt x="4145" y="2288"/>
                  </a:lnTo>
                  <a:lnTo>
                    <a:pt x="5330" y="2496"/>
                  </a:lnTo>
                  <a:lnTo>
                    <a:pt x="5724" y="2288"/>
                  </a:lnTo>
                  <a:lnTo>
                    <a:pt x="6316" y="2080"/>
                  </a:lnTo>
                  <a:lnTo>
                    <a:pt x="7303" y="1248"/>
                  </a:lnTo>
                  <a:lnTo>
                    <a:pt x="809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69" name="Shape 369"/>
            <p:cNvSpPr/>
            <p:nvPr/>
          </p:nvSpPr>
          <p:spPr>
            <a:xfrm>
              <a:off x="444075" y="0"/>
              <a:ext cx="587175" cy="514750"/>
            </a:xfrm>
            <a:custGeom>
              <a:avLst/>
              <a:gdLst/>
              <a:ahLst/>
              <a:cxnLst/>
              <a:rect l="0" t="0" r="0" b="0"/>
              <a:pathLst>
                <a:path w="23487" h="20590" extrusionOk="0">
                  <a:moveTo>
                    <a:pt x="10658" y="0"/>
                  </a:moveTo>
                  <a:lnTo>
                    <a:pt x="10066" y="208"/>
                  </a:lnTo>
                  <a:lnTo>
                    <a:pt x="9671" y="832"/>
                  </a:lnTo>
                  <a:lnTo>
                    <a:pt x="9276" y="1248"/>
                  </a:lnTo>
                  <a:lnTo>
                    <a:pt x="7698" y="832"/>
                  </a:lnTo>
                  <a:lnTo>
                    <a:pt x="6513" y="624"/>
                  </a:lnTo>
                  <a:lnTo>
                    <a:pt x="7105" y="832"/>
                  </a:lnTo>
                  <a:lnTo>
                    <a:pt x="7500" y="1040"/>
                  </a:lnTo>
                  <a:lnTo>
                    <a:pt x="7895" y="1456"/>
                  </a:lnTo>
                  <a:lnTo>
                    <a:pt x="6513" y="1456"/>
                  </a:lnTo>
                  <a:lnTo>
                    <a:pt x="5526" y="1664"/>
                  </a:lnTo>
                  <a:lnTo>
                    <a:pt x="4737" y="1872"/>
                  </a:lnTo>
                  <a:lnTo>
                    <a:pt x="4342" y="2288"/>
                  </a:lnTo>
                  <a:lnTo>
                    <a:pt x="3553" y="2704"/>
                  </a:lnTo>
                  <a:lnTo>
                    <a:pt x="3355" y="3120"/>
                  </a:lnTo>
                  <a:lnTo>
                    <a:pt x="4342" y="2704"/>
                  </a:lnTo>
                  <a:lnTo>
                    <a:pt x="5132" y="2496"/>
                  </a:lnTo>
                  <a:lnTo>
                    <a:pt x="5921" y="2288"/>
                  </a:lnTo>
                  <a:lnTo>
                    <a:pt x="4934" y="2704"/>
                  </a:lnTo>
                  <a:lnTo>
                    <a:pt x="3948" y="3536"/>
                  </a:lnTo>
                  <a:lnTo>
                    <a:pt x="2763" y="4367"/>
                  </a:lnTo>
                  <a:lnTo>
                    <a:pt x="1974" y="5407"/>
                  </a:lnTo>
                  <a:lnTo>
                    <a:pt x="1184" y="6447"/>
                  </a:lnTo>
                  <a:lnTo>
                    <a:pt x="592" y="7695"/>
                  </a:lnTo>
                  <a:lnTo>
                    <a:pt x="198" y="8943"/>
                  </a:lnTo>
                  <a:lnTo>
                    <a:pt x="0" y="10191"/>
                  </a:lnTo>
                  <a:lnTo>
                    <a:pt x="198" y="12894"/>
                  </a:lnTo>
                  <a:lnTo>
                    <a:pt x="790" y="15598"/>
                  </a:lnTo>
                  <a:lnTo>
                    <a:pt x="1184" y="17678"/>
                  </a:lnTo>
                  <a:lnTo>
                    <a:pt x="1382" y="18094"/>
                  </a:lnTo>
                  <a:lnTo>
                    <a:pt x="1579" y="18510"/>
                  </a:lnTo>
                  <a:lnTo>
                    <a:pt x="2171" y="18718"/>
                  </a:lnTo>
                  <a:lnTo>
                    <a:pt x="3158" y="19549"/>
                  </a:lnTo>
                  <a:lnTo>
                    <a:pt x="4540" y="20589"/>
                  </a:lnTo>
                  <a:lnTo>
                    <a:pt x="5724" y="16638"/>
                  </a:lnTo>
                  <a:lnTo>
                    <a:pt x="6513" y="15182"/>
                  </a:lnTo>
                  <a:lnTo>
                    <a:pt x="7500" y="13310"/>
                  </a:lnTo>
                  <a:lnTo>
                    <a:pt x="8092" y="12894"/>
                  </a:lnTo>
                  <a:lnTo>
                    <a:pt x="8882" y="12270"/>
                  </a:lnTo>
                  <a:lnTo>
                    <a:pt x="10658" y="11231"/>
                  </a:lnTo>
                  <a:lnTo>
                    <a:pt x="11250" y="11023"/>
                  </a:lnTo>
                  <a:lnTo>
                    <a:pt x="12237" y="10607"/>
                  </a:lnTo>
                  <a:lnTo>
                    <a:pt x="13224" y="10399"/>
                  </a:lnTo>
                  <a:lnTo>
                    <a:pt x="11448" y="11854"/>
                  </a:lnTo>
                  <a:lnTo>
                    <a:pt x="12632" y="11438"/>
                  </a:lnTo>
                  <a:lnTo>
                    <a:pt x="14803" y="10607"/>
                  </a:lnTo>
                  <a:lnTo>
                    <a:pt x="16974" y="9359"/>
                  </a:lnTo>
                  <a:lnTo>
                    <a:pt x="17961" y="8735"/>
                  </a:lnTo>
                  <a:lnTo>
                    <a:pt x="16776" y="10399"/>
                  </a:lnTo>
                  <a:lnTo>
                    <a:pt x="19145" y="9151"/>
                  </a:lnTo>
                  <a:lnTo>
                    <a:pt x="20132" y="8527"/>
                  </a:lnTo>
                  <a:lnTo>
                    <a:pt x="19934" y="9359"/>
                  </a:lnTo>
                  <a:lnTo>
                    <a:pt x="19934" y="9983"/>
                  </a:lnTo>
                  <a:lnTo>
                    <a:pt x="20724" y="8943"/>
                  </a:lnTo>
                  <a:lnTo>
                    <a:pt x="21119" y="8111"/>
                  </a:lnTo>
                  <a:lnTo>
                    <a:pt x="21513" y="7071"/>
                  </a:lnTo>
                  <a:lnTo>
                    <a:pt x="22500" y="8111"/>
                  </a:lnTo>
                  <a:lnTo>
                    <a:pt x="23290" y="8527"/>
                  </a:lnTo>
                  <a:lnTo>
                    <a:pt x="23487" y="8527"/>
                  </a:lnTo>
                  <a:lnTo>
                    <a:pt x="23487" y="8319"/>
                  </a:lnTo>
                  <a:lnTo>
                    <a:pt x="23092" y="7071"/>
                  </a:lnTo>
                  <a:lnTo>
                    <a:pt x="22105" y="5407"/>
                  </a:lnTo>
                  <a:lnTo>
                    <a:pt x="20921" y="3744"/>
                  </a:lnTo>
                  <a:lnTo>
                    <a:pt x="20132" y="2912"/>
                  </a:lnTo>
                  <a:lnTo>
                    <a:pt x="19145" y="2288"/>
                  </a:lnTo>
                  <a:lnTo>
                    <a:pt x="17369" y="1456"/>
                  </a:lnTo>
                  <a:lnTo>
                    <a:pt x="15198" y="832"/>
                  </a:lnTo>
                  <a:lnTo>
                    <a:pt x="13619" y="624"/>
                  </a:lnTo>
                  <a:lnTo>
                    <a:pt x="12434" y="416"/>
                  </a:lnTo>
                  <a:lnTo>
                    <a:pt x="10263" y="832"/>
                  </a:lnTo>
                  <a:lnTo>
                    <a:pt x="10658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70" name="Shape 370"/>
            <p:cNvSpPr/>
            <p:nvPr/>
          </p:nvSpPr>
          <p:spPr>
            <a:xfrm>
              <a:off x="463800" y="436725"/>
              <a:ext cx="123375" cy="234000"/>
            </a:xfrm>
            <a:custGeom>
              <a:avLst/>
              <a:gdLst/>
              <a:ahLst/>
              <a:cxnLst/>
              <a:rect l="0" t="0" r="0" b="0"/>
              <a:pathLst>
                <a:path w="4935" h="9360" extrusionOk="0">
                  <a:moveTo>
                    <a:pt x="987" y="1"/>
                  </a:moveTo>
                  <a:lnTo>
                    <a:pt x="593" y="209"/>
                  </a:lnTo>
                  <a:lnTo>
                    <a:pt x="395" y="417"/>
                  </a:lnTo>
                  <a:lnTo>
                    <a:pt x="198" y="833"/>
                  </a:lnTo>
                  <a:lnTo>
                    <a:pt x="1" y="1872"/>
                  </a:lnTo>
                  <a:lnTo>
                    <a:pt x="198" y="3120"/>
                  </a:lnTo>
                  <a:lnTo>
                    <a:pt x="395" y="4576"/>
                  </a:lnTo>
                  <a:lnTo>
                    <a:pt x="790" y="6032"/>
                  </a:lnTo>
                  <a:lnTo>
                    <a:pt x="1382" y="7488"/>
                  </a:lnTo>
                  <a:lnTo>
                    <a:pt x="2172" y="8320"/>
                  </a:lnTo>
                  <a:lnTo>
                    <a:pt x="2961" y="8943"/>
                  </a:lnTo>
                  <a:lnTo>
                    <a:pt x="3553" y="9359"/>
                  </a:lnTo>
                  <a:lnTo>
                    <a:pt x="4343" y="9359"/>
                  </a:lnTo>
                  <a:lnTo>
                    <a:pt x="4737" y="8736"/>
                  </a:lnTo>
                  <a:lnTo>
                    <a:pt x="4935" y="8320"/>
                  </a:lnTo>
                  <a:lnTo>
                    <a:pt x="3751" y="4784"/>
                  </a:lnTo>
                  <a:lnTo>
                    <a:pt x="3751" y="4160"/>
                  </a:lnTo>
                  <a:lnTo>
                    <a:pt x="3356" y="2704"/>
                  </a:lnTo>
                  <a:lnTo>
                    <a:pt x="3159" y="1872"/>
                  </a:lnTo>
                  <a:lnTo>
                    <a:pt x="2764" y="1041"/>
                  </a:lnTo>
                  <a:lnTo>
                    <a:pt x="2172" y="417"/>
                  </a:lnTo>
                  <a:lnTo>
                    <a:pt x="1382" y="1"/>
                  </a:lnTo>
                  <a:close/>
                </a:path>
              </a:pathLst>
            </a:custGeom>
            <a:solidFill>
              <a:srgbClr val="BA814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71" name="Shape 371"/>
            <p:cNvSpPr/>
            <p:nvPr/>
          </p:nvSpPr>
          <p:spPr>
            <a:xfrm>
              <a:off x="59200" y="993050"/>
              <a:ext cx="1282925" cy="1762600"/>
            </a:xfrm>
            <a:custGeom>
              <a:avLst/>
              <a:gdLst/>
              <a:ahLst/>
              <a:cxnLst/>
              <a:rect l="0" t="0" r="0" b="0"/>
              <a:pathLst>
                <a:path w="51317" h="70504" extrusionOk="0">
                  <a:moveTo>
                    <a:pt x="15593" y="1"/>
                  </a:moveTo>
                  <a:lnTo>
                    <a:pt x="13224" y="625"/>
                  </a:lnTo>
                  <a:lnTo>
                    <a:pt x="10856" y="1664"/>
                  </a:lnTo>
                  <a:lnTo>
                    <a:pt x="8093" y="2912"/>
                  </a:lnTo>
                  <a:lnTo>
                    <a:pt x="6711" y="3744"/>
                  </a:lnTo>
                  <a:lnTo>
                    <a:pt x="5329" y="4784"/>
                  </a:lnTo>
                  <a:lnTo>
                    <a:pt x="3948" y="5824"/>
                  </a:lnTo>
                  <a:lnTo>
                    <a:pt x="2764" y="7072"/>
                  </a:lnTo>
                  <a:lnTo>
                    <a:pt x="1579" y="8528"/>
                  </a:lnTo>
                  <a:lnTo>
                    <a:pt x="790" y="9983"/>
                  </a:lnTo>
                  <a:lnTo>
                    <a:pt x="198" y="11855"/>
                  </a:lnTo>
                  <a:lnTo>
                    <a:pt x="0" y="13727"/>
                  </a:lnTo>
                  <a:lnTo>
                    <a:pt x="198" y="16015"/>
                  </a:lnTo>
                  <a:lnTo>
                    <a:pt x="790" y="18718"/>
                  </a:lnTo>
                  <a:lnTo>
                    <a:pt x="1579" y="22462"/>
                  </a:lnTo>
                  <a:lnTo>
                    <a:pt x="2764" y="26829"/>
                  </a:lnTo>
                  <a:lnTo>
                    <a:pt x="4540" y="31820"/>
                  </a:lnTo>
                  <a:lnTo>
                    <a:pt x="6711" y="37436"/>
                  </a:lnTo>
                  <a:lnTo>
                    <a:pt x="8093" y="40555"/>
                  </a:lnTo>
                  <a:lnTo>
                    <a:pt x="9671" y="43467"/>
                  </a:lnTo>
                  <a:lnTo>
                    <a:pt x="10658" y="45755"/>
                  </a:lnTo>
                  <a:lnTo>
                    <a:pt x="11645" y="48042"/>
                  </a:lnTo>
                  <a:lnTo>
                    <a:pt x="12237" y="50330"/>
                  </a:lnTo>
                  <a:lnTo>
                    <a:pt x="12632" y="52618"/>
                  </a:lnTo>
                  <a:lnTo>
                    <a:pt x="12829" y="54905"/>
                  </a:lnTo>
                  <a:lnTo>
                    <a:pt x="12829" y="57193"/>
                  </a:lnTo>
                  <a:lnTo>
                    <a:pt x="12829" y="61353"/>
                  </a:lnTo>
                  <a:lnTo>
                    <a:pt x="12435" y="65096"/>
                  </a:lnTo>
                  <a:lnTo>
                    <a:pt x="11843" y="68008"/>
                  </a:lnTo>
                  <a:lnTo>
                    <a:pt x="11250" y="70503"/>
                  </a:lnTo>
                  <a:lnTo>
                    <a:pt x="46777" y="70503"/>
                  </a:lnTo>
                  <a:lnTo>
                    <a:pt x="47566" y="67800"/>
                  </a:lnTo>
                  <a:lnTo>
                    <a:pt x="48158" y="64472"/>
                  </a:lnTo>
                  <a:lnTo>
                    <a:pt x="49145" y="60105"/>
                  </a:lnTo>
                  <a:lnTo>
                    <a:pt x="49935" y="54905"/>
                  </a:lnTo>
                  <a:lnTo>
                    <a:pt x="50724" y="49082"/>
                  </a:lnTo>
                  <a:lnTo>
                    <a:pt x="51119" y="42427"/>
                  </a:lnTo>
                  <a:lnTo>
                    <a:pt x="51316" y="35564"/>
                  </a:lnTo>
                  <a:lnTo>
                    <a:pt x="51119" y="28701"/>
                  </a:lnTo>
                  <a:lnTo>
                    <a:pt x="50921" y="22670"/>
                  </a:lnTo>
                  <a:lnTo>
                    <a:pt x="50329" y="17470"/>
                  </a:lnTo>
                  <a:lnTo>
                    <a:pt x="49935" y="13103"/>
                  </a:lnTo>
                  <a:lnTo>
                    <a:pt x="48948" y="6864"/>
                  </a:lnTo>
                  <a:lnTo>
                    <a:pt x="48356" y="4784"/>
                  </a:lnTo>
                  <a:lnTo>
                    <a:pt x="35329" y="209"/>
                  </a:lnTo>
                  <a:lnTo>
                    <a:pt x="35132" y="417"/>
                  </a:lnTo>
                  <a:lnTo>
                    <a:pt x="34737" y="1249"/>
                  </a:lnTo>
                  <a:lnTo>
                    <a:pt x="33948" y="2080"/>
                  </a:lnTo>
                  <a:lnTo>
                    <a:pt x="33356" y="2704"/>
                  </a:lnTo>
                  <a:lnTo>
                    <a:pt x="32369" y="2912"/>
                  </a:lnTo>
                  <a:lnTo>
                    <a:pt x="31382" y="3328"/>
                  </a:lnTo>
                  <a:lnTo>
                    <a:pt x="30000" y="3536"/>
                  </a:lnTo>
                  <a:lnTo>
                    <a:pt x="28421" y="3536"/>
                  </a:lnTo>
                  <a:lnTo>
                    <a:pt x="26448" y="3328"/>
                  </a:lnTo>
                  <a:lnTo>
                    <a:pt x="24277" y="2912"/>
                  </a:lnTo>
                  <a:lnTo>
                    <a:pt x="21711" y="2288"/>
                  </a:lnTo>
                  <a:lnTo>
                    <a:pt x="18948" y="1249"/>
                  </a:lnTo>
                  <a:lnTo>
                    <a:pt x="15593" y="1"/>
                  </a:lnTo>
                  <a:close/>
                </a:path>
              </a:pathLst>
            </a:custGeom>
            <a:solidFill>
              <a:srgbClr val="E7E9F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72" name="Shape 372"/>
            <p:cNvSpPr/>
            <p:nvPr/>
          </p:nvSpPr>
          <p:spPr>
            <a:xfrm>
              <a:off x="379925" y="889075"/>
              <a:ext cx="444100" cy="400375"/>
            </a:xfrm>
            <a:custGeom>
              <a:avLst/>
              <a:gdLst/>
              <a:ahLst/>
              <a:cxnLst/>
              <a:rect l="0" t="0" r="0" b="0"/>
              <a:pathLst>
                <a:path w="17764" h="16015" extrusionOk="0">
                  <a:moveTo>
                    <a:pt x="4540" y="0"/>
                  </a:moveTo>
                  <a:lnTo>
                    <a:pt x="0" y="4576"/>
                  </a:lnTo>
                  <a:lnTo>
                    <a:pt x="5329" y="9151"/>
                  </a:lnTo>
                  <a:lnTo>
                    <a:pt x="10066" y="12687"/>
                  </a:lnTo>
                  <a:lnTo>
                    <a:pt x="14803" y="16014"/>
                  </a:lnTo>
                  <a:lnTo>
                    <a:pt x="17764" y="7071"/>
                  </a:lnTo>
                  <a:lnTo>
                    <a:pt x="16185" y="6863"/>
                  </a:lnTo>
                  <a:lnTo>
                    <a:pt x="14803" y="6447"/>
                  </a:lnTo>
                  <a:lnTo>
                    <a:pt x="12237" y="5616"/>
                  </a:lnTo>
                  <a:lnTo>
                    <a:pt x="9869" y="4576"/>
                  </a:lnTo>
                  <a:lnTo>
                    <a:pt x="8092" y="3328"/>
                  </a:lnTo>
                  <a:lnTo>
                    <a:pt x="6514" y="2080"/>
                  </a:lnTo>
                  <a:lnTo>
                    <a:pt x="5527" y="1040"/>
                  </a:lnTo>
                  <a:lnTo>
                    <a:pt x="4540" y="0"/>
                  </a:lnTo>
                  <a:close/>
                </a:path>
              </a:pathLst>
            </a:custGeom>
            <a:solidFill>
              <a:srgbClr val="F8F8FC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73" name="Shape 373"/>
            <p:cNvSpPr/>
            <p:nvPr/>
          </p:nvSpPr>
          <p:spPr>
            <a:xfrm>
              <a:off x="809200" y="941050"/>
              <a:ext cx="197400" cy="306800"/>
            </a:xfrm>
            <a:custGeom>
              <a:avLst/>
              <a:gdLst/>
              <a:ahLst/>
              <a:cxnLst/>
              <a:rect l="0" t="0" r="0" b="0"/>
              <a:pathLst>
                <a:path w="7896" h="12272" extrusionOk="0">
                  <a:moveTo>
                    <a:pt x="4540" y="1"/>
                  </a:moveTo>
                  <a:lnTo>
                    <a:pt x="4343" y="625"/>
                  </a:lnTo>
                  <a:lnTo>
                    <a:pt x="3750" y="2081"/>
                  </a:lnTo>
                  <a:lnTo>
                    <a:pt x="3158" y="2913"/>
                  </a:lnTo>
                  <a:lnTo>
                    <a:pt x="2369" y="3744"/>
                  </a:lnTo>
                  <a:lnTo>
                    <a:pt x="1382" y="4576"/>
                  </a:lnTo>
                  <a:lnTo>
                    <a:pt x="0" y="5200"/>
                  </a:lnTo>
                  <a:lnTo>
                    <a:pt x="5329" y="12271"/>
                  </a:lnTo>
                  <a:lnTo>
                    <a:pt x="5921" y="11439"/>
                  </a:lnTo>
                  <a:lnTo>
                    <a:pt x="6908" y="9152"/>
                  </a:lnTo>
                  <a:lnTo>
                    <a:pt x="7303" y="7696"/>
                  </a:lnTo>
                  <a:lnTo>
                    <a:pt x="7698" y="6032"/>
                  </a:lnTo>
                  <a:lnTo>
                    <a:pt x="7895" y="4160"/>
                  </a:lnTo>
                  <a:lnTo>
                    <a:pt x="7895" y="2081"/>
                  </a:lnTo>
                  <a:lnTo>
                    <a:pt x="4540" y="1"/>
                  </a:lnTo>
                  <a:close/>
                </a:path>
              </a:pathLst>
            </a:custGeom>
            <a:solidFill>
              <a:srgbClr val="F8F8FC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74" name="Shape 374"/>
            <p:cNvSpPr/>
            <p:nvPr/>
          </p:nvSpPr>
          <p:spPr>
            <a:xfrm>
              <a:off x="375000" y="1133425"/>
              <a:ext cx="271400" cy="556350"/>
            </a:xfrm>
            <a:custGeom>
              <a:avLst/>
              <a:gdLst/>
              <a:ahLst/>
              <a:cxnLst/>
              <a:rect l="0" t="0" r="0" b="0"/>
              <a:pathLst>
                <a:path w="10856" h="22254" extrusionOk="0">
                  <a:moveTo>
                    <a:pt x="0" y="1"/>
                  </a:moveTo>
                  <a:lnTo>
                    <a:pt x="1579" y="1457"/>
                  </a:lnTo>
                  <a:lnTo>
                    <a:pt x="3355" y="3329"/>
                  </a:lnTo>
                  <a:lnTo>
                    <a:pt x="5132" y="6032"/>
                  </a:lnTo>
                  <a:lnTo>
                    <a:pt x="6118" y="7488"/>
                  </a:lnTo>
                  <a:lnTo>
                    <a:pt x="6908" y="9152"/>
                  </a:lnTo>
                  <a:lnTo>
                    <a:pt x="7697" y="11023"/>
                  </a:lnTo>
                  <a:lnTo>
                    <a:pt x="8289" y="12895"/>
                  </a:lnTo>
                  <a:lnTo>
                    <a:pt x="8684" y="14975"/>
                  </a:lnTo>
                  <a:lnTo>
                    <a:pt x="8882" y="17263"/>
                  </a:lnTo>
                  <a:lnTo>
                    <a:pt x="8882" y="19758"/>
                  </a:lnTo>
                  <a:lnTo>
                    <a:pt x="8487" y="22254"/>
                  </a:lnTo>
                  <a:lnTo>
                    <a:pt x="8882" y="21630"/>
                  </a:lnTo>
                  <a:lnTo>
                    <a:pt x="9671" y="19758"/>
                  </a:lnTo>
                  <a:lnTo>
                    <a:pt x="10461" y="17055"/>
                  </a:lnTo>
                  <a:lnTo>
                    <a:pt x="10855" y="15599"/>
                  </a:lnTo>
                  <a:lnTo>
                    <a:pt x="10855" y="13935"/>
                  </a:lnTo>
                  <a:lnTo>
                    <a:pt x="10855" y="12063"/>
                  </a:lnTo>
                  <a:lnTo>
                    <a:pt x="10461" y="10192"/>
                  </a:lnTo>
                  <a:lnTo>
                    <a:pt x="9868" y="8528"/>
                  </a:lnTo>
                  <a:lnTo>
                    <a:pt x="8882" y="6656"/>
                  </a:lnTo>
                  <a:lnTo>
                    <a:pt x="7303" y="4784"/>
                  </a:lnTo>
                  <a:lnTo>
                    <a:pt x="5526" y="3121"/>
                  </a:lnTo>
                  <a:lnTo>
                    <a:pt x="2961" y="145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2D6ED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75" name="Shape 375"/>
            <p:cNvSpPr/>
            <p:nvPr/>
          </p:nvSpPr>
          <p:spPr>
            <a:xfrm>
              <a:off x="113475" y="1575375"/>
              <a:ext cx="537850" cy="993100"/>
            </a:xfrm>
            <a:custGeom>
              <a:avLst/>
              <a:gdLst/>
              <a:ahLst/>
              <a:cxnLst/>
              <a:rect l="0" t="0" r="0" b="0"/>
              <a:pathLst>
                <a:path w="21514" h="39724" extrusionOk="0">
                  <a:moveTo>
                    <a:pt x="0" y="1"/>
                  </a:moveTo>
                  <a:lnTo>
                    <a:pt x="0" y="209"/>
                  </a:lnTo>
                  <a:lnTo>
                    <a:pt x="198" y="1456"/>
                  </a:lnTo>
                  <a:lnTo>
                    <a:pt x="1185" y="5200"/>
                  </a:lnTo>
                  <a:lnTo>
                    <a:pt x="1974" y="7280"/>
                  </a:lnTo>
                  <a:lnTo>
                    <a:pt x="2961" y="10815"/>
                  </a:lnTo>
                  <a:lnTo>
                    <a:pt x="4343" y="14767"/>
                  </a:lnTo>
                  <a:lnTo>
                    <a:pt x="6514" y="19342"/>
                  </a:lnTo>
                  <a:lnTo>
                    <a:pt x="7698" y="22046"/>
                  </a:lnTo>
                  <a:lnTo>
                    <a:pt x="9079" y="24541"/>
                  </a:lnTo>
                  <a:lnTo>
                    <a:pt x="10856" y="27245"/>
                  </a:lnTo>
                  <a:lnTo>
                    <a:pt x="12632" y="29949"/>
                  </a:lnTo>
                  <a:lnTo>
                    <a:pt x="14606" y="32652"/>
                  </a:lnTo>
                  <a:lnTo>
                    <a:pt x="16777" y="35148"/>
                  </a:lnTo>
                  <a:lnTo>
                    <a:pt x="18948" y="37436"/>
                  </a:lnTo>
                  <a:lnTo>
                    <a:pt x="21514" y="39723"/>
                  </a:lnTo>
                  <a:lnTo>
                    <a:pt x="21514" y="39723"/>
                  </a:lnTo>
                  <a:lnTo>
                    <a:pt x="13816" y="25373"/>
                  </a:lnTo>
                  <a:lnTo>
                    <a:pt x="7698" y="13727"/>
                  </a:lnTo>
                  <a:lnTo>
                    <a:pt x="2961" y="4576"/>
                  </a:lnTo>
                  <a:lnTo>
                    <a:pt x="1185" y="1248"/>
                  </a:lnTo>
                  <a:lnTo>
                    <a:pt x="198" y="1"/>
                  </a:lnTo>
                  <a:close/>
                </a:path>
              </a:pathLst>
            </a:custGeom>
            <a:solidFill>
              <a:srgbClr val="D2D6ED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76" name="Shape 376"/>
            <p:cNvSpPr/>
            <p:nvPr/>
          </p:nvSpPr>
          <p:spPr>
            <a:xfrm>
              <a:off x="754925" y="1071050"/>
              <a:ext cx="148050" cy="228800"/>
            </a:xfrm>
            <a:custGeom>
              <a:avLst/>
              <a:gdLst/>
              <a:ahLst/>
              <a:cxnLst/>
              <a:rect l="0" t="0" r="0" b="0"/>
              <a:pathLst>
                <a:path w="5922" h="9152" extrusionOk="0">
                  <a:moveTo>
                    <a:pt x="2764" y="0"/>
                  </a:moveTo>
                  <a:lnTo>
                    <a:pt x="2171" y="208"/>
                  </a:lnTo>
                  <a:lnTo>
                    <a:pt x="1777" y="416"/>
                  </a:lnTo>
                  <a:lnTo>
                    <a:pt x="1185" y="1040"/>
                  </a:lnTo>
                  <a:lnTo>
                    <a:pt x="790" y="1872"/>
                  </a:lnTo>
                  <a:lnTo>
                    <a:pt x="395" y="2912"/>
                  </a:lnTo>
                  <a:lnTo>
                    <a:pt x="0" y="4368"/>
                  </a:lnTo>
                  <a:lnTo>
                    <a:pt x="2566" y="8735"/>
                  </a:lnTo>
                  <a:lnTo>
                    <a:pt x="4935" y="9151"/>
                  </a:lnTo>
                  <a:lnTo>
                    <a:pt x="5921" y="2704"/>
                  </a:lnTo>
                  <a:lnTo>
                    <a:pt x="5329" y="1664"/>
                  </a:lnTo>
                  <a:lnTo>
                    <a:pt x="4540" y="832"/>
                  </a:lnTo>
                  <a:lnTo>
                    <a:pt x="3553" y="208"/>
                  </a:lnTo>
                  <a:lnTo>
                    <a:pt x="3158" y="0"/>
                  </a:lnTo>
                  <a:close/>
                </a:path>
              </a:pathLst>
            </a:custGeom>
            <a:solidFill>
              <a:srgbClr val="CD3F3E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77" name="Shape 377"/>
            <p:cNvSpPr/>
            <p:nvPr/>
          </p:nvSpPr>
          <p:spPr>
            <a:xfrm>
              <a:off x="799325" y="1268625"/>
              <a:ext cx="276350" cy="1362225"/>
            </a:xfrm>
            <a:custGeom>
              <a:avLst/>
              <a:gdLst/>
              <a:ahLst/>
              <a:cxnLst/>
              <a:rect l="0" t="0" r="0" b="0"/>
              <a:pathLst>
                <a:path w="11054" h="54489" extrusionOk="0">
                  <a:moveTo>
                    <a:pt x="988" y="0"/>
                  </a:moveTo>
                  <a:lnTo>
                    <a:pt x="790" y="208"/>
                  </a:lnTo>
                  <a:lnTo>
                    <a:pt x="790" y="832"/>
                  </a:lnTo>
                  <a:lnTo>
                    <a:pt x="1185" y="4784"/>
                  </a:lnTo>
                  <a:lnTo>
                    <a:pt x="1580" y="9359"/>
                  </a:lnTo>
                  <a:lnTo>
                    <a:pt x="1974" y="14974"/>
                  </a:lnTo>
                  <a:lnTo>
                    <a:pt x="2172" y="21837"/>
                  </a:lnTo>
                  <a:lnTo>
                    <a:pt x="1974" y="29532"/>
                  </a:lnTo>
                  <a:lnTo>
                    <a:pt x="1777" y="33484"/>
                  </a:lnTo>
                  <a:lnTo>
                    <a:pt x="1382" y="37435"/>
                  </a:lnTo>
                  <a:lnTo>
                    <a:pt x="790" y="41595"/>
                  </a:lnTo>
                  <a:lnTo>
                    <a:pt x="1" y="45546"/>
                  </a:lnTo>
                  <a:lnTo>
                    <a:pt x="4738" y="54489"/>
                  </a:lnTo>
                  <a:lnTo>
                    <a:pt x="5724" y="53449"/>
                  </a:lnTo>
                  <a:lnTo>
                    <a:pt x="7501" y="51161"/>
                  </a:lnTo>
                  <a:lnTo>
                    <a:pt x="8685" y="49498"/>
                  </a:lnTo>
                  <a:lnTo>
                    <a:pt x="9672" y="47834"/>
                  </a:lnTo>
                  <a:lnTo>
                    <a:pt x="10461" y="45962"/>
                  </a:lnTo>
                  <a:lnTo>
                    <a:pt x="11053" y="44090"/>
                  </a:lnTo>
                  <a:lnTo>
                    <a:pt x="10856" y="39931"/>
                  </a:lnTo>
                  <a:lnTo>
                    <a:pt x="10264" y="35356"/>
                  </a:lnTo>
                  <a:lnTo>
                    <a:pt x="9672" y="29532"/>
                  </a:lnTo>
                  <a:lnTo>
                    <a:pt x="8685" y="22669"/>
                  </a:lnTo>
                  <a:lnTo>
                    <a:pt x="7303" y="15598"/>
                  </a:lnTo>
                  <a:lnTo>
                    <a:pt x="6316" y="11855"/>
                  </a:lnTo>
                  <a:lnTo>
                    <a:pt x="5330" y="8319"/>
                  </a:lnTo>
                  <a:lnTo>
                    <a:pt x="4343" y="4576"/>
                  </a:lnTo>
                  <a:lnTo>
                    <a:pt x="3159" y="1248"/>
                  </a:lnTo>
                  <a:lnTo>
                    <a:pt x="2764" y="832"/>
                  </a:lnTo>
                  <a:lnTo>
                    <a:pt x="1974" y="208"/>
                  </a:lnTo>
                  <a:lnTo>
                    <a:pt x="1382" y="0"/>
                  </a:lnTo>
                  <a:close/>
                </a:path>
              </a:pathLst>
            </a:custGeom>
            <a:solidFill>
              <a:srgbClr val="CD3F3E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78" name="Shape 378"/>
            <p:cNvSpPr/>
            <p:nvPr/>
          </p:nvSpPr>
          <p:spPr>
            <a:xfrm>
              <a:off x="1238475" y="1487000"/>
              <a:ext cx="138175" cy="1169850"/>
            </a:xfrm>
            <a:custGeom>
              <a:avLst/>
              <a:gdLst/>
              <a:ahLst/>
              <a:cxnLst/>
              <a:rect l="0" t="0" r="0" b="0"/>
              <a:pathLst>
                <a:path w="5527" h="46794" extrusionOk="0">
                  <a:moveTo>
                    <a:pt x="2172" y="0"/>
                  </a:moveTo>
                  <a:lnTo>
                    <a:pt x="2566" y="2496"/>
                  </a:lnTo>
                  <a:lnTo>
                    <a:pt x="3553" y="8943"/>
                  </a:lnTo>
                  <a:lnTo>
                    <a:pt x="3948" y="12894"/>
                  </a:lnTo>
                  <a:lnTo>
                    <a:pt x="4145" y="17054"/>
                  </a:lnTo>
                  <a:lnTo>
                    <a:pt x="3948" y="20797"/>
                  </a:lnTo>
                  <a:lnTo>
                    <a:pt x="3750" y="22461"/>
                  </a:lnTo>
                  <a:lnTo>
                    <a:pt x="3553" y="24125"/>
                  </a:lnTo>
                  <a:lnTo>
                    <a:pt x="2172" y="29324"/>
                  </a:lnTo>
                  <a:lnTo>
                    <a:pt x="1777" y="31404"/>
                  </a:lnTo>
                  <a:lnTo>
                    <a:pt x="1579" y="33276"/>
                  </a:lnTo>
                  <a:lnTo>
                    <a:pt x="1382" y="35147"/>
                  </a:lnTo>
                  <a:lnTo>
                    <a:pt x="1579" y="36603"/>
                  </a:lnTo>
                  <a:lnTo>
                    <a:pt x="1974" y="38267"/>
                  </a:lnTo>
                  <a:lnTo>
                    <a:pt x="2369" y="39723"/>
                  </a:lnTo>
                  <a:lnTo>
                    <a:pt x="2764" y="41179"/>
                  </a:lnTo>
                  <a:lnTo>
                    <a:pt x="2764" y="42426"/>
                  </a:lnTo>
                  <a:lnTo>
                    <a:pt x="2369" y="43674"/>
                  </a:lnTo>
                  <a:lnTo>
                    <a:pt x="1777" y="44714"/>
                  </a:lnTo>
                  <a:lnTo>
                    <a:pt x="1185" y="45546"/>
                  </a:lnTo>
                  <a:lnTo>
                    <a:pt x="593" y="46170"/>
                  </a:lnTo>
                  <a:lnTo>
                    <a:pt x="0" y="46794"/>
                  </a:lnTo>
                  <a:lnTo>
                    <a:pt x="0" y="46794"/>
                  </a:lnTo>
                  <a:lnTo>
                    <a:pt x="987" y="46378"/>
                  </a:lnTo>
                  <a:lnTo>
                    <a:pt x="1974" y="45962"/>
                  </a:lnTo>
                  <a:lnTo>
                    <a:pt x="3158" y="45338"/>
                  </a:lnTo>
                  <a:lnTo>
                    <a:pt x="4145" y="44506"/>
                  </a:lnTo>
                  <a:lnTo>
                    <a:pt x="4935" y="43258"/>
                  </a:lnTo>
                  <a:lnTo>
                    <a:pt x="5132" y="42426"/>
                  </a:lnTo>
                  <a:lnTo>
                    <a:pt x="5329" y="41595"/>
                  </a:lnTo>
                  <a:lnTo>
                    <a:pt x="5329" y="40763"/>
                  </a:lnTo>
                  <a:lnTo>
                    <a:pt x="5132" y="39723"/>
                  </a:lnTo>
                  <a:lnTo>
                    <a:pt x="4737" y="37851"/>
                  </a:lnTo>
                  <a:lnTo>
                    <a:pt x="4145" y="36603"/>
                  </a:lnTo>
                  <a:lnTo>
                    <a:pt x="3553" y="34939"/>
                  </a:lnTo>
                  <a:lnTo>
                    <a:pt x="3553" y="34108"/>
                  </a:lnTo>
                  <a:lnTo>
                    <a:pt x="3553" y="33276"/>
                  </a:lnTo>
                  <a:lnTo>
                    <a:pt x="4145" y="29740"/>
                  </a:lnTo>
                  <a:lnTo>
                    <a:pt x="4737" y="27036"/>
                  </a:lnTo>
                  <a:lnTo>
                    <a:pt x="5132" y="23917"/>
                  </a:lnTo>
                  <a:lnTo>
                    <a:pt x="5329" y="20381"/>
                  </a:lnTo>
                  <a:lnTo>
                    <a:pt x="5527" y="16638"/>
                  </a:lnTo>
                  <a:lnTo>
                    <a:pt x="5132" y="12686"/>
                  </a:lnTo>
                  <a:lnTo>
                    <a:pt x="4540" y="8527"/>
                  </a:lnTo>
                  <a:lnTo>
                    <a:pt x="3553" y="4160"/>
                  </a:lnTo>
                  <a:lnTo>
                    <a:pt x="2961" y="2080"/>
                  </a:lnTo>
                  <a:lnTo>
                    <a:pt x="2172" y="0"/>
                  </a:lnTo>
                  <a:close/>
                </a:path>
              </a:pathLst>
            </a:custGeom>
            <a:solidFill>
              <a:srgbClr val="D2D6ED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79" name="Shape 379"/>
            <p:cNvSpPr/>
            <p:nvPr/>
          </p:nvSpPr>
          <p:spPr>
            <a:xfrm>
              <a:off x="59200" y="1138625"/>
              <a:ext cx="927650" cy="1034700"/>
            </a:xfrm>
            <a:custGeom>
              <a:avLst/>
              <a:gdLst/>
              <a:ahLst/>
              <a:cxnLst/>
              <a:rect l="0" t="0" r="0" b="0"/>
              <a:pathLst>
                <a:path w="37106" h="41388" extrusionOk="0">
                  <a:moveTo>
                    <a:pt x="5527" y="1"/>
                  </a:moveTo>
                  <a:lnTo>
                    <a:pt x="4343" y="417"/>
                  </a:lnTo>
                  <a:lnTo>
                    <a:pt x="3356" y="1249"/>
                  </a:lnTo>
                  <a:lnTo>
                    <a:pt x="2171" y="2497"/>
                  </a:lnTo>
                  <a:lnTo>
                    <a:pt x="1579" y="3328"/>
                  </a:lnTo>
                  <a:lnTo>
                    <a:pt x="987" y="4368"/>
                  </a:lnTo>
                  <a:lnTo>
                    <a:pt x="593" y="5408"/>
                  </a:lnTo>
                  <a:lnTo>
                    <a:pt x="198" y="6864"/>
                  </a:lnTo>
                  <a:lnTo>
                    <a:pt x="0" y="8320"/>
                  </a:lnTo>
                  <a:lnTo>
                    <a:pt x="0" y="9984"/>
                  </a:lnTo>
                  <a:lnTo>
                    <a:pt x="198" y="12063"/>
                  </a:lnTo>
                  <a:lnTo>
                    <a:pt x="395" y="14143"/>
                  </a:lnTo>
                  <a:lnTo>
                    <a:pt x="1185" y="16431"/>
                  </a:lnTo>
                  <a:lnTo>
                    <a:pt x="2171" y="18718"/>
                  </a:lnTo>
                  <a:lnTo>
                    <a:pt x="3553" y="20798"/>
                  </a:lnTo>
                  <a:lnTo>
                    <a:pt x="5329" y="23086"/>
                  </a:lnTo>
                  <a:lnTo>
                    <a:pt x="7500" y="25166"/>
                  </a:lnTo>
                  <a:lnTo>
                    <a:pt x="9671" y="27037"/>
                  </a:lnTo>
                  <a:lnTo>
                    <a:pt x="12237" y="29117"/>
                  </a:lnTo>
                  <a:lnTo>
                    <a:pt x="15000" y="30989"/>
                  </a:lnTo>
                  <a:lnTo>
                    <a:pt x="17764" y="32653"/>
                  </a:lnTo>
                  <a:lnTo>
                    <a:pt x="20527" y="34316"/>
                  </a:lnTo>
                  <a:lnTo>
                    <a:pt x="26448" y="37436"/>
                  </a:lnTo>
                  <a:lnTo>
                    <a:pt x="31974" y="39724"/>
                  </a:lnTo>
                  <a:lnTo>
                    <a:pt x="37106" y="41387"/>
                  </a:lnTo>
                  <a:lnTo>
                    <a:pt x="35527" y="24126"/>
                  </a:lnTo>
                  <a:lnTo>
                    <a:pt x="29211" y="18926"/>
                  </a:lnTo>
                  <a:lnTo>
                    <a:pt x="24079" y="14559"/>
                  </a:lnTo>
                  <a:lnTo>
                    <a:pt x="22106" y="12479"/>
                  </a:lnTo>
                  <a:lnTo>
                    <a:pt x="20724" y="10815"/>
                  </a:lnTo>
                  <a:lnTo>
                    <a:pt x="18356" y="7488"/>
                  </a:lnTo>
                  <a:lnTo>
                    <a:pt x="16777" y="5824"/>
                  </a:lnTo>
                  <a:lnTo>
                    <a:pt x="15198" y="3952"/>
                  </a:lnTo>
                  <a:lnTo>
                    <a:pt x="13224" y="2289"/>
                  </a:lnTo>
                  <a:lnTo>
                    <a:pt x="12040" y="1665"/>
                  </a:lnTo>
                  <a:lnTo>
                    <a:pt x="10856" y="1041"/>
                  </a:lnTo>
                  <a:lnTo>
                    <a:pt x="9671" y="625"/>
                  </a:lnTo>
                  <a:lnTo>
                    <a:pt x="8290" y="209"/>
                  </a:lnTo>
                  <a:lnTo>
                    <a:pt x="6908" y="1"/>
                  </a:lnTo>
                  <a:close/>
                </a:path>
              </a:pathLst>
            </a:custGeom>
            <a:solidFill>
              <a:srgbClr val="F8F8FC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0" name="Shape 380"/>
            <p:cNvSpPr/>
            <p:nvPr/>
          </p:nvSpPr>
          <p:spPr>
            <a:xfrm>
              <a:off x="730250" y="1694950"/>
              <a:ext cx="148050" cy="254800"/>
            </a:xfrm>
            <a:custGeom>
              <a:avLst/>
              <a:gdLst/>
              <a:ahLst/>
              <a:cxnLst/>
              <a:rect l="0" t="0" r="0" b="0"/>
              <a:pathLst>
                <a:path w="5922" h="10192" extrusionOk="0">
                  <a:moveTo>
                    <a:pt x="5922" y="1"/>
                  </a:moveTo>
                  <a:lnTo>
                    <a:pt x="4343" y="833"/>
                  </a:lnTo>
                  <a:lnTo>
                    <a:pt x="2961" y="1457"/>
                  </a:lnTo>
                  <a:lnTo>
                    <a:pt x="1974" y="2289"/>
                  </a:lnTo>
                  <a:lnTo>
                    <a:pt x="1185" y="3121"/>
                  </a:lnTo>
                  <a:lnTo>
                    <a:pt x="593" y="3952"/>
                  </a:lnTo>
                  <a:lnTo>
                    <a:pt x="198" y="4784"/>
                  </a:lnTo>
                  <a:lnTo>
                    <a:pt x="1" y="5616"/>
                  </a:lnTo>
                  <a:lnTo>
                    <a:pt x="1" y="6448"/>
                  </a:lnTo>
                  <a:lnTo>
                    <a:pt x="198" y="7904"/>
                  </a:lnTo>
                  <a:lnTo>
                    <a:pt x="593" y="9152"/>
                  </a:lnTo>
                  <a:lnTo>
                    <a:pt x="987" y="10192"/>
                  </a:lnTo>
                  <a:lnTo>
                    <a:pt x="987" y="9152"/>
                  </a:lnTo>
                  <a:lnTo>
                    <a:pt x="1185" y="8112"/>
                  </a:lnTo>
                  <a:lnTo>
                    <a:pt x="1777" y="6240"/>
                  </a:lnTo>
                  <a:lnTo>
                    <a:pt x="2566" y="4368"/>
                  </a:lnTo>
                  <a:lnTo>
                    <a:pt x="3356" y="2913"/>
                  </a:lnTo>
                  <a:lnTo>
                    <a:pt x="4343" y="1665"/>
                  </a:lnTo>
                  <a:lnTo>
                    <a:pt x="5132" y="833"/>
                  </a:lnTo>
                  <a:lnTo>
                    <a:pt x="5922" y="1"/>
                  </a:lnTo>
                  <a:close/>
                </a:path>
              </a:pathLst>
            </a:custGeom>
            <a:solidFill>
              <a:srgbClr val="E7E9F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1" name="Shape 381"/>
            <p:cNvSpPr/>
            <p:nvPr/>
          </p:nvSpPr>
          <p:spPr>
            <a:xfrm>
              <a:off x="1381575" y="405525"/>
              <a:ext cx="276325" cy="821525"/>
            </a:xfrm>
            <a:custGeom>
              <a:avLst/>
              <a:gdLst/>
              <a:ahLst/>
              <a:cxnLst/>
              <a:rect l="0" t="0" r="0" b="0"/>
              <a:pathLst>
                <a:path w="11053" h="32861" extrusionOk="0">
                  <a:moveTo>
                    <a:pt x="4342" y="1"/>
                  </a:moveTo>
                  <a:lnTo>
                    <a:pt x="3553" y="209"/>
                  </a:lnTo>
                  <a:lnTo>
                    <a:pt x="3355" y="417"/>
                  </a:lnTo>
                  <a:lnTo>
                    <a:pt x="4145" y="2289"/>
                  </a:lnTo>
                  <a:lnTo>
                    <a:pt x="3750" y="1665"/>
                  </a:lnTo>
                  <a:lnTo>
                    <a:pt x="3355" y="1457"/>
                  </a:lnTo>
                  <a:lnTo>
                    <a:pt x="3158" y="1249"/>
                  </a:lnTo>
                  <a:lnTo>
                    <a:pt x="2763" y="1249"/>
                  </a:lnTo>
                  <a:lnTo>
                    <a:pt x="2369" y="1457"/>
                  </a:lnTo>
                  <a:lnTo>
                    <a:pt x="2171" y="1665"/>
                  </a:lnTo>
                  <a:lnTo>
                    <a:pt x="2763" y="4368"/>
                  </a:lnTo>
                  <a:lnTo>
                    <a:pt x="3158" y="6240"/>
                  </a:lnTo>
                  <a:lnTo>
                    <a:pt x="2961" y="5824"/>
                  </a:lnTo>
                  <a:lnTo>
                    <a:pt x="2566" y="5408"/>
                  </a:lnTo>
                  <a:lnTo>
                    <a:pt x="1974" y="5408"/>
                  </a:lnTo>
                  <a:lnTo>
                    <a:pt x="1382" y="5824"/>
                  </a:lnTo>
                  <a:lnTo>
                    <a:pt x="1184" y="6032"/>
                  </a:lnTo>
                  <a:lnTo>
                    <a:pt x="1974" y="11231"/>
                  </a:lnTo>
                  <a:lnTo>
                    <a:pt x="2171" y="12271"/>
                  </a:lnTo>
                  <a:lnTo>
                    <a:pt x="2369" y="14559"/>
                  </a:lnTo>
                  <a:lnTo>
                    <a:pt x="2566" y="18510"/>
                  </a:lnTo>
                  <a:lnTo>
                    <a:pt x="2566" y="21006"/>
                  </a:lnTo>
                  <a:lnTo>
                    <a:pt x="2369" y="23502"/>
                  </a:lnTo>
                  <a:lnTo>
                    <a:pt x="1974" y="24750"/>
                  </a:lnTo>
                  <a:lnTo>
                    <a:pt x="1776" y="25789"/>
                  </a:lnTo>
                  <a:lnTo>
                    <a:pt x="987" y="27661"/>
                  </a:lnTo>
                  <a:lnTo>
                    <a:pt x="198" y="28701"/>
                  </a:lnTo>
                  <a:lnTo>
                    <a:pt x="0" y="29117"/>
                  </a:lnTo>
                  <a:lnTo>
                    <a:pt x="0" y="30157"/>
                  </a:lnTo>
                  <a:lnTo>
                    <a:pt x="592" y="30989"/>
                  </a:lnTo>
                  <a:lnTo>
                    <a:pt x="1382" y="31613"/>
                  </a:lnTo>
                  <a:lnTo>
                    <a:pt x="2171" y="32237"/>
                  </a:lnTo>
                  <a:lnTo>
                    <a:pt x="3158" y="32652"/>
                  </a:lnTo>
                  <a:lnTo>
                    <a:pt x="3948" y="32860"/>
                  </a:lnTo>
                  <a:lnTo>
                    <a:pt x="4540" y="32860"/>
                  </a:lnTo>
                  <a:lnTo>
                    <a:pt x="4737" y="32652"/>
                  </a:lnTo>
                  <a:lnTo>
                    <a:pt x="5132" y="32029"/>
                  </a:lnTo>
                  <a:lnTo>
                    <a:pt x="5724" y="30781"/>
                  </a:lnTo>
                  <a:lnTo>
                    <a:pt x="7500" y="28285"/>
                  </a:lnTo>
                  <a:lnTo>
                    <a:pt x="8092" y="27245"/>
                  </a:lnTo>
                  <a:lnTo>
                    <a:pt x="8882" y="26413"/>
                  </a:lnTo>
                  <a:lnTo>
                    <a:pt x="9671" y="25373"/>
                  </a:lnTo>
                  <a:lnTo>
                    <a:pt x="10461" y="23918"/>
                  </a:lnTo>
                  <a:lnTo>
                    <a:pt x="10855" y="22878"/>
                  </a:lnTo>
                  <a:lnTo>
                    <a:pt x="11053" y="21838"/>
                  </a:lnTo>
                  <a:lnTo>
                    <a:pt x="11053" y="19966"/>
                  </a:lnTo>
                  <a:lnTo>
                    <a:pt x="10658" y="16015"/>
                  </a:lnTo>
                  <a:lnTo>
                    <a:pt x="10461" y="10399"/>
                  </a:lnTo>
                  <a:lnTo>
                    <a:pt x="10263" y="10191"/>
                  </a:lnTo>
                  <a:lnTo>
                    <a:pt x="9869" y="9984"/>
                  </a:lnTo>
                  <a:lnTo>
                    <a:pt x="9474" y="9984"/>
                  </a:lnTo>
                  <a:lnTo>
                    <a:pt x="9079" y="10191"/>
                  </a:lnTo>
                  <a:lnTo>
                    <a:pt x="8882" y="10399"/>
                  </a:lnTo>
                  <a:lnTo>
                    <a:pt x="8487" y="11023"/>
                  </a:lnTo>
                  <a:lnTo>
                    <a:pt x="8487" y="11439"/>
                  </a:lnTo>
                  <a:lnTo>
                    <a:pt x="8487" y="12271"/>
                  </a:lnTo>
                  <a:lnTo>
                    <a:pt x="8882" y="14143"/>
                  </a:lnTo>
                  <a:lnTo>
                    <a:pt x="8882" y="15807"/>
                  </a:lnTo>
                  <a:lnTo>
                    <a:pt x="8882" y="16847"/>
                  </a:lnTo>
                  <a:lnTo>
                    <a:pt x="8684" y="17055"/>
                  </a:lnTo>
                  <a:lnTo>
                    <a:pt x="8684" y="16847"/>
                  </a:lnTo>
                  <a:lnTo>
                    <a:pt x="8487" y="15391"/>
                  </a:lnTo>
                  <a:lnTo>
                    <a:pt x="7698" y="13519"/>
                  </a:lnTo>
                  <a:lnTo>
                    <a:pt x="7500" y="11855"/>
                  </a:lnTo>
                  <a:lnTo>
                    <a:pt x="7303" y="9360"/>
                  </a:lnTo>
                  <a:lnTo>
                    <a:pt x="6908" y="4576"/>
                  </a:lnTo>
                  <a:lnTo>
                    <a:pt x="6711" y="3328"/>
                  </a:lnTo>
                  <a:lnTo>
                    <a:pt x="6316" y="2289"/>
                  </a:lnTo>
                  <a:lnTo>
                    <a:pt x="5724" y="1457"/>
                  </a:lnTo>
                  <a:lnTo>
                    <a:pt x="5526" y="833"/>
                  </a:lnTo>
                  <a:lnTo>
                    <a:pt x="5132" y="209"/>
                  </a:lnTo>
                  <a:lnTo>
                    <a:pt x="4737" y="1"/>
                  </a:lnTo>
                  <a:close/>
                </a:path>
              </a:pathLst>
            </a:custGeom>
            <a:solidFill>
              <a:srgbClr val="D3A076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2" name="Shape 382"/>
            <p:cNvSpPr/>
            <p:nvPr/>
          </p:nvSpPr>
          <p:spPr>
            <a:xfrm>
              <a:off x="1500000" y="759075"/>
              <a:ext cx="74025" cy="343200"/>
            </a:xfrm>
            <a:custGeom>
              <a:avLst/>
              <a:gdLst/>
              <a:ahLst/>
              <a:cxnLst/>
              <a:rect l="0" t="0" r="0" b="0"/>
              <a:pathLst>
                <a:path w="2961" h="13728" extrusionOk="0">
                  <a:moveTo>
                    <a:pt x="0" y="1"/>
                  </a:moveTo>
                  <a:lnTo>
                    <a:pt x="395" y="313"/>
                  </a:lnTo>
                  <a:lnTo>
                    <a:pt x="197" y="1"/>
                  </a:lnTo>
                  <a:close/>
                  <a:moveTo>
                    <a:pt x="395" y="313"/>
                  </a:moveTo>
                  <a:lnTo>
                    <a:pt x="592" y="625"/>
                  </a:lnTo>
                  <a:lnTo>
                    <a:pt x="789" y="1665"/>
                  </a:lnTo>
                  <a:lnTo>
                    <a:pt x="592" y="3121"/>
                  </a:lnTo>
                  <a:lnTo>
                    <a:pt x="592" y="3744"/>
                  </a:lnTo>
                  <a:lnTo>
                    <a:pt x="987" y="4992"/>
                  </a:lnTo>
                  <a:lnTo>
                    <a:pt x="1382" y="6656"/>
                  </a:lnTo>
                  <a:lnTo>
                    <a:pt x="1974" y="8736"/>
                  </a:lnTo>
                  <a:lnTo>
                    <a:pt x="2368" y="10400"/>
                  </a:lnTo>
                  <a:lnTo>
                    <a:pt x="2368" y="11439"/>
                  </a:lnTo>
                  <a:lnTo>
                    <a:pt x="2171" y="12271"/>
                  </a:lnTo>
                  <a:lnTo>
                    <a:pt x="1776" y="12895"/>
                  </a:lnTo>
                  <a:lnTo>
                    <a:pt x="1184" y="13727"/>
                  </a:lnTo>
                  <a:lnTo>
                    <a:pt x="1579" y="13519"/>
                  </a:lnTo>
                  <a:lnTo>
                    <a:pt x="1974" y="13103"/>
                  </a:lnTo>
                  <a:lnTo>
                    <a:pt x="2368" y="12479"/>
                  </a:lnTo>
                  <a:lnTo>
                    <a:pt x="2763" y="11855"/>
                  </a:lnTo>
                  <a:lnTo>
                    <a:pt x="2961" y="10816"/>
                  </a:lnTo>
                  <a:lnTo>
                    <a:pt x="2763" y="9360"/>
                  </a:lnTo>
                  <a:lnTo>
                    <a:pt x="2566" y="7904"/>
                  </a:lnTo>
                  <a:lnTo>
                    <a:pt x="1974" y="6032"/>
                  </a:lnTo>
                  <a:lnTo>
                    <a:pt x="1579" y="4576"/>
                  </a:lnTo>
                  <a:lnTo>
                    <a:pt x="1382" y="3121"/>
                  </a:lnTo>
                  <a:lnTo>
                    <a:pt x="1184" y="2081"/>
                  </a:lnTo>
                  <a:lnTo>
                    <a:pt x="1184" y="1249"/>
                  </a:lnTo>
                  <a:lnTo>
                    <a:pt x="789" y="625"/>
                  </a:lnTo>
                  <a:lnTo>
                    <a:pt x="395" y="313"/>
                  </a:lnTo>
                  <a:close/>
                </a:path>
              </a:pathLst>
            </a:custGeom>
            <a:solidFill>
              <a:srgbClr val="C8875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3" name="Shape 383"/>
            <p:cNvSpPr/>
            <p:nvPr/>
          </p:nvSpPr>
          <p:spPr>
            <a:xfrm>
              <a:off x="1455575" y="556325"/>
              <a:ext cx="49375" cy="207975"/>
            </a:xfrm>
            <a:custGeom>
              <a:avLst/>
              <a:gdLst/>
              <a:ahLst/>
              <a:cxnLst/>
              <a:rect l="0" t="0" r="0" b="0"/>
              <a:pathLst>
                <a:path w="1975" h="8319" extrusionOk="0">
                  <a:moveTo>
                    <a:pt x="1" y="0"/>
                  </a:moveTo>
                  <a:lnTo>
                    <a:pt x="395" y="1040"/>
                  </a:lnTo>
                  <a:lnTo>
                    <a:pt x="593" y="2912"/>
                  </a:lnTo>
                  <a:lnTo>
                    <a:pt x="790" y="5199"/>
                  </a:lnTo>
                  <a:lnTo>
                    <a:pt x="1382" y="7071"/>
                  </a:lnTo>
                  <a:lnTo>
                    <a:pt x="1974" y="8319"/>
                  </a:lnTo>
                  <a:lnTo>
                    <a:pt x="1777" y="7695"/>
                  </a:lnTo>
                  <a:lnTo>
                    <a:pt x="1382" y="6031"/>
                  </a:lnTo>
                  <a:lnTo>
                    <a:pt x="790" y="1456"/>
                  </a:lnTo>
                  <a:lnTo>
                    <a:pt x="593" y="41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8875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4" name="Shape 384"/>
            <p:cNvSpPr/>
            <p:nvPr/>
          </p:nvSpPr>
          <p:spPr>
            <a:xfrm>
              <a:off x="1480250" y="452325"/>
              <a:ext cx="49375" cy="291200"/>
            </a:xfrm>
            <a:custGeom>
              <a:avLst/>
              <a:gdLst/>
              <a:ahLst/>
              <a:cxnLst/>
              <a:rect l="0" t="0" r="0" b="0"/>
              <a:pathLst>
                <a:path w="1975" h="11648" extrusionOk="0">
                  <a:moveTo>
                    <a:pt x="1" y="1"/>
                  </a:moveTo>
                  <a:lnTo>
                    <a:pt x="198" y="417"/>
                  </a:lnTo>
                  <a:lnTo>
                    <a:pt x="395" y="1040"/>
                  </a:lnTo>
                  <a:lnTo>
                    <a:pt x="593" y="2288"/>
                  </a:lnTo>
                  <a:lnTo>
                    <a:pt x="987" y="5616"/>
                  </a:lnTo>
                  <a:lnTo>
                    <a:pt x="1185" y="8319"/>
                  </a:lnTo>
                  <a:lnTo>
                    <a:pt x="1382" y="10191"/>
                  </a:lnTo>
                  <a:lnTo>
                    <a:pt x="1974" y="11647"/>
                  </a:lnTo>
                  <a:lnTo>
                    <a:pt x="1382" y="7072"/>
                  </a:lnTo>
                  <a:lnTo>
                    <a:pt x="1382" y="5616"/>
                  </a:lnTo>
                  <a:lnTo>
                    <a:pt x="1185" y="3328"/>
                  </a:lnTo>
                  <a:lnTo>
                    <a:pt x="1185" y="2288"/>
                  </a:lnTo>
                  <a:lnTo>
                    <a:pt x="790" y="1248"/>
                  </a:lnTo>
                  <a:lnTo>
                    <a:pt x="395" y="41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8875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5" name="Shape 385"/>
            <p:cNvSpPr/>
            <p:nvPr/>
          </p:nvSpPr>
          <p:spPr>
            <a:xfrm>
              <a:off x="1524650" y="441925"/>
              <a:ext cx="29650" cy="301600"/>
            </a:xfrm>
            <a:custGeom>
              <a:avLst/>
              <a:gdLst/>
              <a:ahLst/>
              <a:cxnLst/>
              <a:rect l="0" t="0" r="0" b="0"/>
              <a:pathLst>
                <a:path w="1186" h="12064" extrusionOk="0">
                  <a:moveTo>
                    <a:pt x="1" y="1"/>
                  </a:moveTo>
                  <a:lnTo>
                    <a:pt x="198" y="1664"/>
                  </a:lnTo>
                  <a:lnTo>
                    <a:pt x="396" y="3120"/>
                  </a:lnTo>
                  <a:lnTo>
                    <a:pt x="396" y="4368"/>
                  </a:lnTo>
                  <a:lnTo>
                    <a:pt x="396" y="6032"/>
                  </a:lnTo>
                  <a:lnTo>
                    <a:pt x="593" y="8112"/>
                  </a:lnTo>
                  <a:lnTo>
                    <a:pt x="988" y="10399"/>
                  </a:lnTo>
                  <a:lnTo>
                    <a:pt x="1185" y="12063"/>
                  </a:lnTo>
                  <a:lnTo>
                    <a:pt x="988" y="9359"/>
                  </a:lnTo>
                  <a:lnTo>
                    <a:pt x="593" y="5616"/>
                  </a:lnTo>
                  <a:lnTo>
                    <a:pt x="593" y="2704"/>
                  </a:lnTo>
                  <a:lnTo>
                    <a:pt x="396" y="124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8875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6" name="Shape 386"/>
            <p:cNvSpPr/>
            <p:nvPr/>
          </p:nvSpPr>
          <p:spPr>
            <a:xfrm>
              <a:off x="912825" y="1086650"/>
              <a:ext cx="641475" cy="1086675"/>
            </a:xfrm>
            <a:custGeom>
              <a:avLst/>
              <a:gdLst/>
              <a:ahLst/>
              <a:cxnLst/>
              <a:rect l="0" t="0" r="0" b="0"/>
              <a:pathLst>
                <a:path w="25659" h="43467" extrusionOk="0">
                  <a:moveTo>
                    <a:pt x="17566" y="0"/>
                  </a:moveTo>
                  <a:lnTo>
                    <a:pt x="17171" y="1872"/>
                  </a:lnTo>
                  <a:lnTo>
                    <a:pt x="16579" y="3744"/>
                  </a:lnTo>
                  <a:lnTo>
                    <a:pt x="15987" y="5200"/>
                  </a:lnTo>
                  <a:lnTo>
                    <a:pt x="15592" y="5407"/>
                  </a:lnTo>
                  <a:lnTo>
                    <a:pt x="14803" y="5615"/>
                  </a:lnTo>
                  <a:lnTo>
                    <a:pt x="14211" y="6031"/>
                  </a:lnTo>
                  <a:lnTo>
                    <a:pt x="13619" y="6863"/>
                  </a:lnTo>
                  <a:lnTo>
                    <a:pt x="13026" y="7695"/>
                  </a:lnTo>
                  <a:lnTo>
                    <a:pt x="12632" y="9151"/>
                  </a:lnTo>
                  <a:lnTo>
                    <a:pt x="12040" y="10399"/>
                  </a:lnTo>
                  <a:lnTo>
                    <a:pt x="11448" y="11647"/>
                  </a:lnTo>
                  <a:lnTo>
                    <a:pt x="10658" y="12687"/>
                  </a:lnTo>
                  <a:lnTo>
                    <a:pt x="9671" y="13726"/>
                  </a:lnTo>
                  <a:lnTo>
                    <a:pt x="7698" y="15598"/>
                  </a:lnTo>
                  <a:lnTo>
                    <a:pt x="5329" y="17886"/>
                  </a:lnTo>
                  <a:lnTo>
                    <a:pt x="4540" y="18926"/>
                  </a:lnTo>
                  <a:lnTo>
                    <a:pt x="3948" y="19966"/>
                  </a:lnTo>
                  <a:lnTo>
                    <a:pt x="3553" y="20797"/>
                  </a:lnTo>
                  <a:lnTo>
                    <a:pt x="3553" y="21629"/>
                  </a:lnTo>
                  <a:lnTo>
                    <a:pt x="3750" y="22253"/>
                  </a:lnTo>
                  <a:lnTo>
                    <a:pt x="3948" y="22669"/>
                  </a:lnTo>
                  <a:lnTo>
                    <a:pt x="4145" y="23085"/>
                  </a:lnTo>
                  <a:lnTo>
                    <a:pt x="3158" y="22461"/>
                  </a:lnTo>
                  <a:lnTo>
                    <a:pt x="2369" y="22253"/>
                  </a:lnTo>
                  <a:lnTo>
                    <a:pt x="1579" y="22253"/>
                  </a:lnTo>
                  <a:lnTo>
                    <a:pt x="987" y="22461"/>
                  </a:lnTo>
                  <a:lnTo>
                    <a:pt x="592" y="22669"/>
                  </a:lnTo>
                  <a:lnTo>
                    <a:pt x="395" y="23085"/>
                  </a:lnTo>
                  <a:lnTo>
                    <a:pt x="0" y="24125"/>
                  </a:lnTo>
                  <a:lnTo>
                    <a:pt x="0" y="25373"/>
                  </a:lnTo>
                  <a:lnTo>
                    <a:pt x="0" y="26621"/>
                  </a:lnTo>
                  <a:lnTo>
                    <a:pt x="198" y="27868"/>
                  </a:lnTo>
                  <a:lnTo>
                    <a:pt x="0" y="30364"/>
                  </a:lnTo>
                  <a:lnTo>
                    <a:pt x="0" y="32860"/>
                  </a:lnTo>
                  <a:lnTo>
                    <a:pt x="198" y="35771"/>
                  </a:lnTo>
                  <a:lnTo>
                    <a:pt x="395" y="38475"/>
                  </a:lnTo>
                  <a:lnTo>
                    <a:pt x="790" y="41179"/>
                  </a:lnTo>
                  <a:lnTo>
                    <a:pt x="1184" y="42011"/>
                  </a:lnTo>
                  <a:lnTo>
                    <a:pt x="1776" y="42842"/>
                  </a:lnTo>
                  <a:lnTo>
                    <a:pt x="2369" y="43258"/>
                  </a:lnTo>
                  <a:lnTo>
                    <a:pt x="2961" y="43466"/>
                  </a:lnTo>
                  <a:lnTo>
                    <a:pt x="3750" y="43258"/>
                  </a:lnTo>
                  <a:lnTo>
                    <a:pt x="4737" y="42427"/>
                  </a:lnTo>
                  <a:lnTo>
                    <a:pt x="6119" y="41387"/>
                  </a:lnTo>
                  <a:lnTo>
                    <a:pt x="7303" y="39931"/>
                  </a:lnTo>
                  <a:lnTo>
                    <a:pt x="10263" y="35979"/>
                  </a:lnTo>
                  <a:lnTo>
                    <a:pt x="13421" y="31404"/>
                  </a:lnTo>
                  <a:lnTo>
                    <a:pt x="16579" y="26621"/>
                  </a:lnTo>
                  <a:lnTo>
                    <a:pt x="19145" y="22045"/>
                  </a:lnTo>
                  <a:lnTo>
                    <a:pt x="21316" y="18302"/>
                  </a:lnTo>
                  <a:lnTo>
                    <a:pt x="22698" y="16014"/>
                  </a:lnTo>
                  <a:lnTo>
                    <a:pt x="23487" y="13726"/>
                  </a:lnTo>
                  <a:lnTo>
                    <a:pt x="24079" y="12063"/>
                  </a:lnTo>
                  <a:lnTo>
                    <a:pt x="24276" y="10815"/>
                  </a:lnTo>
                  <a:lnTo>
                    <a:pt x="24079" y="9775"/>
                  </a:lnTo>
                  <a:lnTo>
                    <a:pt x="23882" y="9151"/>
                  </a:lnTo>
                  <a:lnTo>
                    <a:pt x="23487" y="8943"/>
                  </a:lnTo>
                  <a:lnTo>
                    <a:pt x="23092" y="8735"/>
                  </a:lnTo>
                  <a:lnTo>
                    <a:pt x="23882" y="7071"/>
                  </a:lnTo>
                  <a:lnTo>
                    <a:pt x="24671" y="5615"/>
                  </a:lnTo>
                  <a:lnTo>
                    <a:pt x="25658" y="4368"/>
                  </a:lnTo>
                  <a:lnTo>
                    <a:pt x="23882" y="3744"/>
                  </a:lnTo>
                  <a:lnTo>
                    <a:pt x="22303" y="3120"/>
                  </a:lnTo>
                  <a:lnTo>
                    <a:pt x="19737" y="1664"/>
                  </a:lnTo>
                  <a:lnTo>
                    <a:pt x="18158" y="416"/>
                  </a:lnTo>
                  <a:lnTo>
                    <a:pt x="17566" y="0"/>
                  </a:lnTo>
                  <a:close/>
                </a:path>
              </a:pathLst>
            </a:custGeom>
            <a:solidFill>
              <a:srgbClr val="F8F8FC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7" name="Shape 387"/>
            <p:cNvSpPr/>
            <p:nvPr/>
          </p:nvSpPr>
          <p:spPr>
            <a:xfrm>
              <a:off x="300975" y="2547650"/>
              <a:ext cx="972075" cy="452350"/>
            </a:xfrm>
            <a:custGeom>
              <a:avLst/>
              <a:gdLst/>
              <a:ahLst/>
              <a:cxnLst/>
              <a:rect l="0" t="0" r="0" b="0"/>
              <a:pathLst>
                <a:path w="38883" h="18094" extrusionOk="0">
                  <a:moveTo>
                    <a:pt x="2961" y="0"/>
                  </a:moveTo>
                  <a:lnTo>
                    <a:pt x="2566" y="1664"/>
                  </a:lnTo>
                  <a:lnTo>
                    <a:pt x="1974" y="4160"/>
                  </a:lnTo>
                  <a:lnTo>
                    <a:pt x="987" y="10191"/>
                  </a:lnTo>
                  <a:lnTo>
                    <a:pt x="0" y="18094"/>
                  </a:lnTo>
                  <a:lnTo>
                    <a:pt x="38882" y="18094"/>
                  </a:lnTo>
                  <a:lnTo>
                    <a:pt x="38685" y="12687"/>
                  </a:lnTo>
                  <a:lnTo>
                    <a:pt x="38093" y="8319"/>
                  </a:lnTo>
                  <a:lnTo>
                    <a:pt x="37698" y="5408"/>
                  </a:lnTo>
                  <a:lnTo>
                    <a:pt x="37500" y="4368"/>
                  </a:lnTo>
                  <a:lnTo>
                    <a:pt x="35527" y="4784"/>
                  </a:lnTo>
                  <a:lnTo>
                    <a:pt x="33356" y="4992"/>
                  </a:lnTo>
                  <a:lnTo>
                    <a:pt x="30790" y="4992"/>
                  </a:lnTo>
                  <a:lnTo>
                    <a:pt x="28224" y="4784"/>
                  </a:lnTo>
                  <a:lnTo>
                    <a:pt x="22500" y="4160"/>
                  </a:lnTo>
                  <a:lnTo>
                    <a:pt x="16777" y="3328"/>
                  </a:lnTo>
                  <a:lnTo>
                    <a:pt x="11448" y="2080"/>
                  </a:lnTo>
                  <a:lnTo>
                    <a:pt x="7106" y="1040"/>
                  </a:lnTo>
                  <a:lnTo>
                    <a:pt x="2961" y="0"/>
                  </a:lnTo>
                  <a:close/>
                </a:path>
              </a:pathLst>
            </a:custGeom>
            <a:solidFill>
              <a:srgbClr val="72747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8" name="Shape 388"/>
            <p:cNvSpPr/>
            <p:nvPr/>
          </p:nvSpPr>
          <p:spPr>
            <a:xfrm>
              <a:off x="300975" y="2173300"/>
              <a:ext cx="187525" cy="426375"/>
            </a:xfrm>
            <a:custGeom>
              <a:avLst/>
              <a:gdLst/>
              <a:ahLst/>
              <a:cxnLst/>
              <a:rect l="0" t="0" r="0" b="0"/>
              <a:pathLst>
                <a:path w="7501" h="17055" extrusionOk="0">
                  <a:moveTo>
                    <a:pt x="2172" y="0"/>
                  </a:moveTo>
                  <a:lnTo>
                    <a:pt x="2369" y="486"/>
                  </a:lnTo>
                  <a:lnTo>
                    <a:pt x="2369" y="416"/>
                  </a:lnTo>
                  <a:lnTo>
                    <a:pt x="2172" y="0"/>
                  </a:lnTo>
                  <a:close/>
                  <a:moveTo>
                    <a:pt x="2369" y="486"/>
                  </a:moveTo>
                  <a:lnTo>
                    <a:pt x="2369" y="1040"/>
                  </a:lnTo>
                  <a:lnTo>
                    <a:pt x="2369" y="1664"/>
                  </a:lnTo>
                  <a:lnTo>
                    <a:pt x="1974" y="3744"/>
                  </a:lnTo>
                  <a:lnTo>
                    <a:pt x="790" y="8319"/>
                  </a:lnTo>
                  <a:lnTo>
                    <a:pt x="395" y="10815"/>
                  </a:lnTo>
                  <a:lnTo>
                    <a:pt x="0" y="12895"/>
                  </a:lnTo>
                  <a:lnTo>
                    <a:pt x="198" y="13935"/>
                  </a:lnTo>
                  <a:lnTo>
                    <a:pt x="395" y="14766"/>
                  </a:lnTo>
                  <a:lnTo>
                    <a:pt x="790" y="15598"/>
                  </a:lnTo>
                  <a:lnTo>
                    <a:pt x="1382" y="16014"/>
                  </a:lnTo>
                  <a:lnTo>
                    <a:pt x="2566" y="16638"/>
                  </a:lnTo>
                  <a:lnTo>
                    <a:pt x="3750" y="17054"/>
                  </a:lnTo>
                  <a:lnTo>
                    <a:pt x="4737" y="17054"/>
                  </a:lnTo>
                  <a:lnTo>
                    <a:pt x="5724" y="16846"/>
                  </a:lnTo>
                  <a:lnTo>
                    <a:pt x="7106" y="16430"/>
                  </a:lnTo>
                  <a:lnTo>
                    <a:pt x="7500" y="16014"/>
                  </a:lnTo>
                  <a:lnTo>
                    <a:pt x="5922" y="15182"/>
                  </a:lnTo>
                  <a:lnTo>
                    <a:pt x="4935" y="14350"/>
                  </a:lnTo>
                  <a:lnTo>
                    <a:pt x="4540" y="13935"/>
                  </a:lnTo>
                  <a:lnTo>
                    <a:pt x="4343" y="13311"/>
                  </a:lnTo>
                  <a:lnTo>
                    <a:pt x="4343" y="12687"/>
                  </a:lnTo>
                  <a:lnTo>
                    <a:pt x="4343" y="11855"/>
                  </a:lnTo>
                  <a:lnTo>
                    <a:pt x="4343" y="9775"/>
                  </a:lnTo>
                  <a:lnTo>
                    <a:pt x="4343" y="7279"/>
                  </a:lnTo>
                  <a:lnTo>
                    <a:pt x="4145" y="4368"/>
                  </a:lnTo>
                  <a:lnTo>
                    <a:pt x="2764" y="1456"/>
                  </a:lnTo>
                  <a:lnTo>
                    <a:pt x="2369" y="486"/>
                  </a:lnTo>
                  <a:close/>
                </a:path>
              </a:pathLst>
            </a:custGeom>
            <a:solidFill>
              <a:srgbClr val="D2D6ED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9" name="Shape 389"/>
            <p:cNvSpPr/>
            <p:nvPr/>
          </p:nvSpPr>
          <p:spPr>
            <a:xfrm>
              <a:off x="325650" y="2620450"/>
              <a:ext cx="957250" cy="202775"/>
            </a:xfrm>
            <a:custGeom>
              <a:avLst/>
              <a:gdLst/>
              <a:ahLst/>
              <a:cxnLst/>
              <a:rect l="0" t="0" r="0" b="0"/>
              <a:pathLst>
                <a:path w="38290" h="8111" extrusionOk="0">
                  <a:moveTo>
                    <a:pt x="790" y="0"/>
                  </a:moveTo>
                  <a:lnTo>
                    <a:pt x="0" y="3536"/>
                  </a:lnTo>
                  <a:lnTo>
                    <a:pt x="4145" y="4783"/>
                  </a:lnTo>
                  <a:lnTo>
                    <a:pt x="8092" y="5823"/>
                  </a:lnTo>
                  <a:lnTo>
                    <a:pt x="11842" y="6655"/>
                  </a:lnTo>
                  <a:lnTo>
                    <a:pt x="15395" y="7279"/>
                  </a:lnTo>
                  <a:lnTo>
                    <a:pt x="18750" y="7695"/>
                  </a:lnTo>
                  <a:lnTo>
                    <a:pt x="21908" y="7903"/>
                  </a:lnTo>
                  <a:lnTo>
                    <a:pt x="27632" y="8111"/>
                  </a:lnTo>
                  <a:lnTo>
                    <a:pt x="32171" y="7903"/>
                  </a:lnTo>
                  <a:lnTo>
                    <a:pt x="35527" y="7487"/>
                  </a:lnTo>
                  <a:lnTo>
                    <a:pt x="38290" y="7071"/>
                  </a:lnTo>
                  <a:lnTo>
                    <a:pt x="37698" y="3328"/>
                  </a:lnTo>
                  <a:lnTo>
                    <a:pt x="34342" y="3952"/>
                  </a:lnTo>
                  <a:lnTo>
                    <a:pt x="31185" y="4159"/>
                  </a:lnTo>
                  <a:lnTo>
                    <a:pt x="27829" y="4367"/>
                  </a:lnTo>
                  <a:lnTo>
                    <a:pt x="24671" y="4159"/>
                  </a:lnTo>
                  <a:lnTo>
                    <a:pt x="21513" y="4159"/>
                  </a:lnTo>
                  <a:lnTo>
                    <a:pt x="18356" y="3744"/>
                  </a:lnTo>
                  <a:lnTo>
                    <a:pt x="12829" y="2912"/>
                  </a:lnTo>
                  <a:lnTo>
                    <a:pt x="7895" y="1872"/>
                  </a:lnTo>
                  <a:lnTo>
                    <a:pt x="4145" y="1040"/>
                  </a:lnTo>
                  <a:lnTo>
                    <a:pt x="790" y="0"/>
                  </a:lnTo>
                  <a:close/>
                </a:path>
              </a:pathLst>
            </a:custGeom>
            <a:solidFill>
              <a:srgbClr val="010516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0" name="Shape 390"/>
            <p:cNvSpPr/>
            <p:nvPr/>
          </p:nvSpPr>
          <p:spPr>
            <a:xfrm>
              <a:off x="685850" y="2646425"/>
              <a:ext cx="59225" cy="202800"/>
            </a:xfrm>
            <a:custGeom>
              <a:avLst/>
              <a:gdLst/>
              <a:ahLst/>
              <a:cxnLst/>
              <a:rect l="0" t="0" r="0" b="0"/>
              <a:pathLst>
                <a:path w="2369" h="8112" extrusionOk="0">
                  <a:moveTo>
                    <a:pt x="1184" y="1"/>
                  </a:moveTo>
                  <a:lnTo>
                    <a:pt x="0" y="8112"/>
                  </a:lnTo>
                  <a:lnTo>
                    <a:pt x="1184" y="8112"/>
                  </a:lnTo>
                  <a:lnTo>
                    <a:pt x="2369" y="417"/>
                  </a:lnTo>
                  <a:lnTo>
                    <a:pt x="1184" y="1"/>
                  </a:lnTo>
                  <a:close/>
                </a:path>
              </a:pathLst>
            </a:custGeom>
            <a:solidFill>
              <a:srgbClr val="72747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1" name="Shape 391"/>
            <p:cNvSpPr/>
            <p:nvPr/>
          </p:nvSpPr>
          <p:spPr>
            <a:xfrm>
              <a:off x="340450" y="2615250"/>
              <a:ext cx="98700" cy="166400"/>
            </a:xfrm>
            <a:custGeom>
              <a:avLst/>
              <a:gdLst/>
              <a:ahLst/>
              <a:cxnLst/>
              <a:rect l="0" t="0" r="0" b="0"/>
              <a:pathLst>
                <a:path w="3948" h="6656" extrusionOk="0">
                  <a:moveTo>
                    <a:pt x="2764" y="0"/>
                  </a:moveTo>
                  <a:lnTo>
                    <a:pt x="0" y="5615"/>
                  </a:lnTo>
                  <a:lnTo>
                    <a:pt x="2566" y="6655"/>
                  </a:lnTo>
                  <a:lnTo>
                    <a:pt x="3948" y="208"/>
                  </a:lnTo>
                  <a:lnTo>
                    <a:pt x="2764" y="0"/>
                  </a:lnTo>
                  <a:close/>
                </a:path>
              </a:pathLst>
            </a:custGeom>
            <a:solidFill>
              <a:srgbClr val="72747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2" name="Shape 392"/>
            <p:cNvSpPr/>
            <p:nvPr/>
          </p:nvSpPr>
          <p:spPr>
            <a:xfrm>
              <a:off x="1164450" y="2682825"/>
              <a:ext cx="69125" cy="166400"/>
            </a:xfrm>
            <a:custGeom>
              <a:avLst/>
              <a:gdLst/>
              <a:ahLst/>
              <a:cxnLst/>
              <a:rect l="0" t="0" r="0" b="0"/>
              <a:pathLst>
                <a:path w="2765" h="6656" extrusionOk="0">
                  <a:moveTo>
                    <a:pt x="1580" y="1"/>
                  </a:moveTo>
                  <a:lnTo>
                    <a:pt x="1" y="417"/>
                  </a:lnTo>
                  <a:lnTo>
                    <a:pt x="988" y="6656"/>
                  </a:lnTo>
                  <a:lnTo>
                    <a:pt x="2764" y="6032"/>
                  </a:lnTo>
                  <a:lnTo>
                    <a:pt x="1580" y="1"/>
                  </a:lnTo>
                  <a:close/>
                </a:path>
              </a:pathLst>
            </a:custGeom>
            <a:solidFill>
              <a:srgbClr val="72747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3" name="Shape 393"/>
            <p:cNvSpPr/>
            <p:nvPr/>
          </p:nvSpPr>
          <p:spPr>
            <a:xfrm>
              <a:off x="893075" y="2708825"/>
              <a:ext cx="133250" cy="124800"/>
            </a:xfrm>
            <a:custGeom>
              <a:avLst/>
              <a:gdLst/>
              <a:ahLst/>
              <a:cxnLst/>
              <a:rect l="0" t="0" r="0" b="0"/>
              <a:pathLst>
                <a:path w="5330" h="4992" extrusionOk="0">
                  <a:moveTo>
                    <a:pt x="1" y="1"/>
                  </a:moveTo>
                  <a:lnTo>
                    <a:pt x="1" y="4992"/>
                  </a:lnTo>
                  <a:lnTo>
                    <a:pt x="5330" y="4992"/>
                  </a:lnTo>
                  <a:lnTo>
                    <a:pt x="5330" y="1"/>
                  </a:lnTo>
                  <a:close/>
                </a:path>
              </a:pathLst>
            </a:custGeom>
            <a:solidFill>
              <a:srgbClr val="D2D6ED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4" name="Shape 394"/>
            <p:cNvSpPr/>
            <p:nvPr/>
          </p:nvSpPr>
          <p:spPr>
            <a:xfrm>
              <a:off x="1870050" y="2448850"/>
              <a:ext cx="162850" cy="525175"/>
            </a:xfrm>
            <a:custGeom>
              <a:avLst/>
              <a:gdLst/>
              <a:ahLst/>
              <a:cxnLst/>
              <a:rect l="0" t="0" r="0" b="0"/>
              <a:pathLst>
                <a:path w="6514" h="21007" extrusionOk="0">
                  <a:moveTo>
                    <a:pt x="2172" y="1"/>
                  </a:moveTo>
                  <a:lnTo>
                    <a:pt x="1777" y="209"/>
                  </a:lnTo>
                  <a:lnTo>
                    <a:pt x="1777" y="1457"/>
                  </a:lnTo>
                  <a:lnTo>
                    <a:pt x="1777" y="4576"/>
                  </a:lnTo>
                  <a:lnTo>
                    <a:pt x="1382" y="8736"/>
                  </a:lnTo>
                  <a:lnTo>
                    <a:pt x="1185" y="10816"/>
                  </a:lnTo>
                  <a:lnTo>
                    <a:pt x="790" y="12895"/>
                  </a:lnTo>
                  <a:lnTo>
                    <a:pt x="198" y="16431"/>
                  </a:lnTo>
                  <a:lnTo>
                    <a:pt x="1" y="18926"/>
                  </a:lnTo>
                  <a:lnTo>
                    <a:pt x="1" y="20590"/>
                  </a:lnTo>
                  <a:lnTo>
                    <a:pt x="198" y="21006"/>
                  </a:lnTo>
                  <a:lnTo>
                    <a:pt x="3948" y="20798"/>
                  </a:lnTo>
                  <a:lnTo>
                    <a:pt x="5330" y="15599"/>
                  </a:lnTo>
                  <a:lnTo>
                    <a:pt x="6119" y="11855"/>
                  </a:lnTo>
                  <a:lnTo>
                    <a:pt x="6514" y="9776"/>
                  </a:lnTo>
                  <a:lnTo>
                    <a:pt x="6514" y="6240"/>
                  </a:lnTo>
                  <a:lnTo>
                    <a:pt x="6514" y="3121"/>
                  </a:lnTo>
                  <a:lnTo>
                    <a:pt x="5922" y="2289"/>
                  </a:lnTo>
                  <a:lnTo>
                    <a:pt x="4343" y="1041"/>
                  </a:lnTo>
                  <a:lnTo>
                    <a:pt x="3553" y="417"/>
                  </a:lnTo>
                  <a:lnTo>
                    <a:pt x="2764" y="1"/>
                  </a:lnTo>
                  <a:close/>
                </a:path>
              </a:pathLst>
            </a:custGeom>
            <a:solidFill>
              <a:srgbClr val="A25F4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5" name="Shape 395"/>
            <p:cNvSpPr/>
            <p:nvPr/>
          </p:nvSpPr>
          <p:spPr>
            <a:xfrm>
              <a:off x="1875000" y="1253025"/>
              <a:ext cx="379950" cy="1232250"/>
            </a:xfrm>
            <a:custGeom>
              <a:avLst/>
              <a:gdLst/>
              <a:ahLst/>
              <a:cxnLst/>
              <a:rect l="0" t="0" r="0" b="0"/>
              <a:pathLst>
                <a:path w="15198" h="49290" extrusionOk="0">
                  <a:moveTo>
                    <a:pt x="6118" y="0"/>
                  </a:moveTo>
                  <a:lnTo>
                    <a:pt x="5724" y="208"/>
                  </a:lnTo>
                  <a:lnTo>
                    <a:pt x="5329" y="624"/>
                  </a:lnTo>
                  <a:lnTo>
                    <a:pt x="4342" y="1456"/>
                  </a:lnTo>
                  <a:lnTo>
                    <a:pt x="3158" y="2912"/>
                  </a:lnTo>
                  <a:lnTo>
                    <a:pt x="2763" y="3744"/>
                  </a:lnTo>
                  <a:lnTo>
                    <a:pt x="2566" y="4576"/>
                  </a:lnTo>
                  <a:lnTo>
                    <a:pt x="2368" y="6032"/>
                  </a:lnTo>
                  <a:lnTo>
                    <a:pt x="2368" y="8111"/>
                  </a:lnTo>
                  <a:lnTo>
                    <a:pt x="2368" y="13726"/>
                  </a:lnTo>
                  <a:lnTo>
                    <a:pt x="2566" y="19758"/>
                  </a:lnTo>
                  <a:lnTo>
                    <a:pt x="2566" y="24333"/>
                  </a:lnTo>
                  <a:lnTo>
                    <a:pt x="1974" y="29532"/>
                  </a:lnTo>
                  <a:lnTo>
                    <a:pt x="1184" y="36395"/>
                  </a:lnTo>
                  <a:lnTo>
                    <a:pt x="0" y="46794"/>
                  </a:lnTo>
                  <a:lnTo>
                    <a:pt x="12237" y="49290"/>
                  </a:lnTo>
                  <a:lnTo>
                    <a:pt x="13816" y="33900"/>
                  </a:lnTo>
                  <a:lnTo>
                    <a:pt x="14803" y="22045"/>
                  </a:lnTo>
                  <a:lnTo>
                    <a:pt x="15197" y="17262"/>
                  </a:lnTo>
                  <a:lnTo>
                    <a:pt x="15197" y="14142"/>
                  </a:lnTo>
                  <a:lnTo>
                    <a:pt x="15197" y="12895"/>
                  </a:lnTo>
                  <a:lnTo>
                    <a:pt x="15000" y="11855"/>
                  </a:lnTo>
                  <a:lnTo>
                    <a:pt x="14013" y="9151"/>
                  </a:lnTo>
                  <a:lnTo>
                    <a:pt x="12632" y="6655"/>
                  </a:lnTo>
                  <a:lnTo>
                    <a:pt x="11053" y="4368"/>
                  </a:lnTo>
                  <a:lnTo>
                    <a:pt x="9474" y="2288"/>
                  </a:lnTo>
                  <a:lnTo>
                    <a:pt x="7895" y="832"/>
                  </a:lnTo>
                  <a:lnTo>
                    <a:pt x="7105" y="416"/>
                  </a:lnTo>
                  <a:lnTo>
                    <a:pt x="6513" y="0"/>
                  </a:lnTo>
                  <a:close/>
                </a:path>
              </a:pathLst>
            </a:custGeom>
            <a:solidFill>
              <a:srgbClr val="D2D6ED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6" name="Shape 396"/>
            <p:cNvSpPr/>
            <p:nvPr/>
          </p:nvSpPr>
          <p:spPr>
            <a:xfrm>
              <a:off x="1810850" y="2256475"/>
              <a:ext cx="370075" cy="384775"/>
            </a:xfrm>
            <a:custGeom>
              <a:avLst/>
              <a:gdLst/>
              <a:ahLst/>
              <a:cxnLst/>
              <a:rect l="0" t="0" r="0" b="0"/>
              <a:pathLst>
                <a:path w="14803" h="15391" extrusionOk="0">
                  <a:moveTo>
                    <a:pt x="3553" y="1"/>
                  </a:moveTo>
                  <a:lnTo>
                    <a:pt x="2763" y="209"/>
                  </a:lnTo>
                  <a:lnTo>
                    <a:pt x="1974" y="625"/>
                  </a:lnTo>
                  <a:lnTo>
                    <a:pt x="1579" y="1249"/>
                  </a:lnTo>
                  <a:lnTo>
                    <a:pt x="1184" y="4576"/>
                  </a:lnTo>
                  <a:lnTo>
                    <a:pt x="592" y="7696"/>
                  </a:lnTo>
                  <a:lnTo>
                    <a:pt x="0" y="10608"/>
                  </a:lnTo>
                  <a:lnTo>
                    <a:pt x="5724" y="12479"/>
                  </a:lnTo>
                  <a:lnTo>
                    <a:pt x="10263" y="14143"/>
                  </a:lnTo>
                  <a:lnTo>
                    <a:pt x="13224" y="15183"/>
                  </a:lnTo>
                  <a:lnTo>
                    <a:pt x="13619" y="15391"/>
                  </a:lnTo>
                  <a:lnTo>
                    <a:pt x="14013" y="15183"/>
                  </a:lnTo>
                  <a:lnTo>
                    <a:pt x="14211" y="14559"/>
                  </a:lnTo>
                  <a:lnTo>
                    <a:pt x="14408" y="13935"/>
                  </a:lnTo>
                  <a:lnTo>
                    <a:pt x="14605" y="12063"/>
                  </a:lnTo>
                  <a:lnTo>
                    <a:pt x="14803" y="9776"/>
                  </a:lnTo>
                  <a:lnTo>
                    <a:pt x="14605" y="5616"/>
                  </a:lnTo>
                  <a:lnTo>
                    <a:pt x="14605" y="3536"/>
                  </a:lnTo>
                  <a:lnTo>
                    <a:pt x="12829" y="2705"/>
                  </a:lnTo>
                  <a:lnTo>
                    <a:pt x="11053" y="1665"/>
                  </a:lnTo>
                  <a:lnTo>
                    <a:pt x="8882" y="833"/>
                  </a:lnTo>
                  <a:lnTo>
                    <a:pt x="6711" y="209"/>
                  </a:lnTo>
                  <a:lnTo>
                    <a:pt x="4540" y="1"/>
                  </a:lnTo>
                  <a:close/>
                </a:path>
              </a:pathLst>
            </a:custGeom>
            <a:solidFill>
              <a:srgbClr val="F8F8FC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7" name="Shape 397"/>
            <p:cNvSpPr/>
            <p:nvPr/>
          </p:nvSpPr>
          <p:spPr>
            <a:xfrm>
              <a:off x="1855250" y="2386475"/>
              <a:ext cx="981925" cy="608350"/>
            </a:xfrm>
            <a:custGeom>
              <a:avLst/>
              <a:gdLst/>
              <a:ahLst/>
              <a:cxnLst/>
              <a:rect l="0" t="0" r="0" b="0"/>
              <a:pathLst>
                <a:path w="39277" h="24334" extrusionOk="0">
                  <a:moveTo>
                    <a:pt x="28816" y="0"/>
                  </a:moveTo>
                  <a:lnTo>
                    <a:pt x="24672" y="416"/>
                  </a:lnTo>
                  <a:lnTo>
                    <a:pt x="20132" y="1040"/>
                  </a:lnTo>
                  <a:lnTo>
                    <a:pt x="15395" y="2288"/>
                  </a:lnTo>
                  <a:lnTo>
                    <a:pt x="13224" y="2912"/>
                  </a:lnTo>
                  <a:lnTo>
                    <a:pt x="11251" y="3744"/>
                  </a:lnTo>
                  <a:lnTo>
                    <a:pt x="9474" y="4576"/>
                  </a:lnTo>
                  <a:lnTo>
                    <a:pt x="8290" y="5616"/>
                  </a:lnTo>
                  <a:lnTo>
                    <a:pt x="7303" y="6655"/>
                  </a:lnTo>
                  <a:lnTo>
                    <a:pt x="6908" y="7279"/>
                  </a:lnTo>
                  <a:lnTo>
                    <a:pt x="6711" y="7903"/>
                  </a:lnTo>
                  <a:lnTo>
                    <a:pt x="6119" y="10607"/>
                  </a:lnTo>
                  <a:lnTo>
                    <a:pt x="5132" y="13311"/>
                  </a:lnTo>
                  <a:lnTo>
                    <a:pt x="4145" y="16014"/>
                  </a:lnTo>
                  <a:lnTo>
                    <a:pt x="2961" y="18718"/>
                  </a:lnTo>
                  <a:lnTo>
                    <a:pt x="790" y="22669"/>
                  </a:lnTo>
                  <a:lnTo>
                    <a:pt x="1" y="24333"/>
                  </a:lnTo>
                  <a:lnTo>
                    <a:pt x="38882" y="24333"/>
                  </a:lnTo>
                  <a:lnTo>
                    <a:pt x="39277" y="22461"/>
                  </a:lnTo>
                  <a:lnTo>
                    <a:pt x="39277" y="20590"/>
                  </a:lnTo>
                  <a:lnTo>
                    <a:pt x="39277" y="18510"/>
                  </a:lnTo>
                  <a:lnTo>
                    <a:pt x="39079" y="16430"/>
                  </a:lnTo>
                  <a:lnTo>
                    <a:pt x="38487" y="14558"/>
                  </a:lnTo>
                  <a:lnTo>
                    <a:pt x="38093" y="12479"/>
                  </a:lnTo>
                  <a:lnTo>
                    <a:pt x="36908" y="8735"/>
                  </a:lnTo>
                  <a:lnTo>
                    <a:pt x="35527" y="5408"/>
                  </a:lnTo>
                  <a:lnTo>
                    <a:pt x="34343" y="2912"/>
                  </a:lnTo>
                  <a:lnTo>
                    <a:pt x="32961" y="416"/>
                  </a:lnTo>
                  <a:lnTo>
                    <a:pt x="32566" y="208"/>
                  </a:lnTo>
                  <a:lnTo>
                    <a:pt x="31777" y="0"/>
                  </a:lnTo>
                  <a:close/>
                </a:path>
              </a:pathLst>
            </a:custGeom>
            <a:solidFill>
              <a:srgbClr val="564C5B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8" name="Shape 398"/>
            <p:cNvSpPr/>
            <p:nvPr/>
          </p:nvSpPr>
          <p:spPr>
            <a:xfrm>
              <a:off x="2072350" y="1081450"/>
              <a:ext cx="167800" cy="296375"/>
            </a:xfrm>
            <a:custGeom>
              <a:avLst/>
              <a:gdLst/>
              <a:ahLst/>
              <a:cxnLst/>
              <a:rect l="0" t="0" r="0" b="0"/>
              <a:pathLst>
                <a:path w="6712" h="11855" extrusionOk="0">
                  <a:moveTo>
                    <a:pt x="5330" y="0"/>
                  </a:moveTo>
                  <a:lnTo>
                    <a:pt x="4935" y="208"/>
                  </a:lnTo>
                  <a:lnTo>
                    <a:pt x="4540" y="624"/>
                  </a:lnTo>
                  <a:lnTo>
                    <a:pt x="2961" y="1872"/>
                  </a:lnTo>
                  <a:lnTo>
                    <a:pt x="1777" y="3120"/>
                  </a:lnTo>
                  <a:lnTo>
                    <a:pt x="988" y="4160"/>
                  </a:lnTo>
                  <a:lnTo>
                    <a:pt x="593" y="4784"/>
                  </a:lnTo>
                  <a:lnTo>
                    <a:pt x="395" y="5823"/>
                  </a:lnTo>
                  <a:lnTo>
                    <a:pt x="198" y="8319"/>
                  </a:lnTo>
                  <a:lnTo>
                    <a:pt x="1" y="11855"/>
                  </a:lnTo>
                  <a:lnTo>
                    <a:pt x="5922" y="6031"/>
                  </a:lnTo>
                  <a:lnTo>
                    <a:pt x="6317" y="4160"/>
                  </a:lnTo>
                  <a:lnTo>
                    <a:pt x="6514" y="2704"/>
                  </a:lnTo>
                  <a:lnTo>
                    <a:pt x="6711" y="1456"/>
                  </a:lnTo>
                  <a:lnTo>
                    <a:pt x="6514" y="624"/>
                  </a:lnTo>
                  <a:lnTo>
                    <a:pt x="6317" y="208"/>
                  </a:lnTo>
                  <a:lnTo>
                    <a:pt x="611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9" name="Shape 399"/>
            <p:cNvSpPr/>
            <p:nvPr/>
          </p:nvSpPr>
          <p:spPr>
            <a:xfrm>
              <a:off x="2042750" y="701900"/>
              <a:ext cx="513175" cy="821500"/>
            </a:xfrm>
            <a:custGeom>
              <a:avLst/>
              <a:gdLst/>
              <a:ahLst/>
              <a:cxnLst/>
              <a:rect l="0" t="0" r="0" b="0"/>
              <a:pathLst>
                <a:path w="20527" h="32860" extrusionOk="0">
                  <a:moveTo>
                    <a:pt x="15198" y="0"/>
                  </a:moveTo>
                  <a:lnTo>
                    <a:pt x="3948" y="8527"/>
                  </a:lnTo>
                  <a:lnTo>
                    <a:pt x="4540" y="9775"/>
                  </a:lnTo>
                  <a:lnTo>
                    <a:pt x="5527" y="12687"/>
                  </a:lnTo>
                  <a:lnTo>
                    <a:pt x="6119" y="14350"/>
                  </a:lnTo>
                  <a:lnTo>
                    <a:pt x="6316" y="16014"/>
                  </a:lnTo>
                  <a:lnTo>
                    <a:pt x="6119" y="17678"/>
                  </a:lnTo>
                  <a:lnTo>
                    <a:pt x="5724" y="18302"/>
                  </a:lnTo>
                  <a:lnTo>
                    <a:pt x="5329" y="18926"/>
                  </a:lnTo>
                  <a:lnTo>
                    <a:pt x="3553" y="20797"/>
                  </a:lnTo>
                  <a:lnTo>
                    <a:pt x="1974" y="22253"/>
                  </a:lnTo>
                  <a:lnTo>
                    <a:pt x="790" y="23293"/>
                  </a:lnTo>
                  <a:lnTo>
                    <a:pt x="198" y="23917"/>
                  </a:lnTo>
                  <a:lnTo>
                    <a:pt x="1" y="25581"/>
                  </a:lnTo>
                  <a:lnTo>
                    <a:pt x="1" y="27037"/>
                  </a:lnTo>
                  <a:lnTo>
                    <a:pt x="198" y="28700"/>
                  </a:lnTo>
                  <a:lnTo>
                    <a:pt x="593" y="30364"/>
                  </a:lnTo>
                  <a:lnTo>
                    <a:pt x="1185" y="31820"/>
                  </a:lnTo>
                  <a:lnTo>
                    <a:pt x="1382" y="32236"/>
                  </a:lnTo>
                  <a:lnTo>
                    <a:pt x="1974" y="32652"/>
                  </a:lnTo>
                  <a:lnTo>
                    <a:pt x="2369" y="32860"/>
                  </a:lnTo>
                  <a:lnTo>
                    <a:pt x="2961" y="32860"/>
                  </a:lnTo>
                  <a:lnTo>
                    <a:pt x="3751" y="32652"/>
                  </a:lnTo>
                  <a:lnTo>
                    <a:pt x="4540" y="32236"/>
                  </a:lnTo>
                  <a:lnTo>
                    <a:pt x="6711" y="31196"/>
                  </a:lnTo>
                  <a:lnTo>
                    <a:pt x="8882" y="29324"/>
                  </a:lnTo>
                  <a:lnTo>
                    <a:pt x="11251" y="27453"/>
                  </a:lnTo>
                  <a:lnTo>
                    <a:pt x="15395" y="23709"/>
                  </a:lnTo>
                  <a:lnTo>
                    <a:pt x="17566" y="21629"/>
                  </a:lnTo>
                  <a:lnTo>
                    <a:pt x="18356" y="20590"/>
                  </a:lnTo>
                  <a:lnTo>
                    <a:pt x="19343" y="19134"/>
                  </a:lnTo>
                  <a:lnTo>
                    <a:pt x="20527" y="17262"/>
                  </a:lnTo>
                  <a:lnTo>
                    <a:pt x="19737" y="16638"/>
                  </a:lnTo>
                  <a:lnTo>
                    <a:pt x="18158" y="14974"/>
                  </a:lnTo>
                  <a:lnTo>
                    <a:pt x="17369" y="13726"/>
                  </a:lnTo>
                  <a:lnTo>
                    <a:pt x="16382" y="12271"/>
                  </a:lnTo>
                  <a:lnTo>
                    <a:pt x="15790" y="10607"/>
                  </a:lnTo>
                  <a:lnTo>
                    <a:pt x="15198" y="8943"/>
                  </a:lnTo>
                  <a:lnTo>
                    <a:pt x="14803" y="7071"/>
                  </a:lnTo>
                  <a:lnTo>
                    <a:pt x="14803" y="5200"/>
                  </a:lnTo>
                  <a:lnTo>
                    <a:pt x="14803" y="2496"/>
                  </a:lnTo>
                  <a:lnTo>
                    <a:pt x="15001" y="624"/>
                  </a:lnTo>
                  <a:lnTo>
                    <a:pt x="15198" y="0"/>
                  </a:lnTo>
                  <a:close/>
                </a:path>
              </a:pathLst>
            </a:custGeom>
            <a:solidFill>
              <a:srgbClr val="9A523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00" name="Shape 400"/>
            <p:cNvSpPr/>
            <p:nvPr/>
          </p:nvSpPr>
          <p:spPr>
            <a:xfrm>
              <a:off x="2161175" y="816275"/>
              <a:ext cx="217125" cy="234000"/>
            </a:xfrm>
            <a:custGeom>
              <a:avLst/>
              <a:gdLst/>
              <a:ahLst/>
              <a:cxnLst/>
              <a:rect l="0" t="0" r="0" b="0"/>
              <a:pathLst>
                <a:path w="8685" h="9360" extrusionOk="0">
                  <a:moveTo>
                    <a:pt x="8290" y="1"/>
                  </a:moveTo>
                  <a:lnTo>
                    <a:pt x="7303" y="209"/>
                  </a:lnTo>
                  <a:lnTo>
                    <a:pt x="5921" y="833"/>
                  </a:lnTo>
                  <a:lnTo>
                    <a:pt x="4342" y="1872"/>
                  </a:lnTo>
                  <a:lnTo>
                    <a:pt x="1382" y="3952"/>
                  </a:lnTo>
                  <a:lnTo>
                    <a:pt x="395" y="4992"/>
                  </a:lnTo>
                  <a:lnTo>
                    <a:pt x="0" y="5408"/>
                  </a:lnTo>
                  <a:lnTo>
                    <a:pt x="790" y="7280"/>
                  </a:lnTo>
                  <a:lnTo>
                    <a:pt x="1579" y="8528"/>
                  </a:lnTo>
                  <a:lnTo>
                    <a:pt x="1974" y="9151"/>
                  </a:lnTo>
                  <a:lnTo>
                    <a:pt x="2566" y="9359"/>
                  </a:lnTo>
                  <a:lnTo>
                    <a:pt x="3158" y="9359"/>
                  </a:lnTo>
                  <a:lnTo>
                    <a:pt x="4145" y="8528"/>
                  </a:lnTo>
                  <a:lnTo>
                    <a:pt x="5132" y="7488"/>
                  </a:lnTo>
                  <a:lnTo>
                    <a:pt x="6119" y="6032"/>
                  </a:lnTo>
                  <a:lnTo>
                    <a:pt x="7106" y="4368"/>
                  </a:lnTo>
                  <a:lnTo>
                    <a:pt x="7895" y="2912"/>
                  </a:lnTo>
                  <a:lnTo>
                    <a:pt x="8487" y="1456"/>
                  </a:lnTo>
                  <a:lnTo>
                    <a:pt x="8685" y="417"/>
                  </a:lnTo>
                  <a:lnTo>
                    <a:pt x="8487" y="209"/>
                  </a:lnTo>
                  <a:lnTo>
                    <a:pt x="8290" y="1"/>
                  </a:lnTo>
                  <a:close/>
                </a:path>
              </a:pathLst>
            </a:custGeom>
            <a:solidFill>
              <a:srgbClr val="85462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01" name="Shape 401"/>
            <p:cNvSpPr/>
            <p:nvPr/>
          </p:nvSpPr>
          <p:spPr>
            <a:xfrm>
              <a:off x="1879925" y="1076250"/>
              <a:ext cx="957250" cy="1778175"/>
            </a:xfrm>
            <a:custGeom>
              <a:avLst/>
              <a:gdLst/>
              <a:ahLst/>
              <a:cxnLst/>
              <a:rect l="0" t="0" r="0" b="0"/>
              <a:pathLst>
                <a:path w="38290" h="71127" extrusionOk="0">
                  <a:moveTo>
                    <a:pt x="25461" y="0"/>
                  </a:moveTo>
                  <a:lnTo>
                    <a:pt x="22500" y="2496"/>
                  </a:lnTo>
                  <a:lnTo>
                    <a:pt x="16579" y="7071"/>
                  </a:lnTo>
                  <a:lnTo>
                    <a:pt x="15395" y="8319"/>
                  </a:lnTo>
                  <a:lnTo>
                    <a:pt x="14014" y="9775"/>
                  </a:lnTo>
                  <a:lnTo>
                    <a:pt x="13027" y="11439"/>
                  </a:lnTo>
                  <a:lnTo>
                    <a:pt x="12237" y="12895"/>
                  </a:lnTo>
                  <a:lnTo>
                    <a:pt x="11053" y="15390"/>
                  </a:lnTo>
                  <a:lnTo>
                    <a:pt x="10658" y="16430"/>
                  </a:lnTo>
                  <a:lnTo>
                    <a:pt x="10461" y="14974"/>
                  </a:lnTo>
                  <a:lnTo>
                    <a:pt x="10264" y="11439"/>
                  </a:lnTo>
                  <a:lnTo>
                    <a:pt x="10066" y="9359"/>
                  </a:lnTo>
                  <a:lnTo>
                    <a:pt x="10066" y="7279"/>
                  </a:lnTo>
                  <a:lnTo>
                    <a:pt x="10264" y="5616"/>
                  </a:lnTo>
                  <a:lnTo>
                    <a:pt x="10658" y="4576"/>
                  </a:lnTo>
                  <a:lnTo>
                    <a:pt x="8882" y="5823"/>
                  </a:lnTo>
                  <a:lnTo>
                    <a:pt x="7106" y="6655"/>
                  </a:lnTo>
                  <a:lnTo>
                    <a:pt x="5527" y="7279"/>
                  </a:lnTo>
                  <a:lnTo>
                    <a:pt x="4935" y="7695"/>
                  </a:lnTo>
                  <a:lnTo>
                    <a:pt x="4540" y="8527"/>
                  </a:lnTo>
                  <a:lnTo>
                    <a:pt x="4145" y="9359"/>
                  </a:lnTo>
                  <a:lnTo>
                    <a:pt x="3948" y="10815"/>
                  </a:lnTo>
                  <a:lnTo>
                    <a:pt x="3553" y="13726"/>
                  </a:lnTo>
                  <a:lnTo>
                    <a:pt x="3356" y="15598"/>
                  </a:lnTo>
                  <a:lnTo>
                    <a:pt x="2764" y="17262"/>
                  </a:lnTo>
                  <a:lnTo>
                    <a:pt x="1579" y="21213"/>
                  </a:lnTo>
                  <a:lnTo>
                    <a:pt x="987" y="23501"/>
                  </a:lnTo>
                  <a:lnTo>
                    <a:pt x="395" y="25789"/>
                  </a:lnTo>
                  <a:lnTo>
                    <a:pt x="198" y="28077"/>
                  </a:lnTo>
                  <a:lnTo>
                    <a:pt x="0" y="30156"/>
                  </a:lnTo>
                  <a:lnTo>
                    <a:pt x="395" y="32236"/>
                  </a:lnTo>
                  <a:lnTo>
                    <a:pt x="592" y="33276"/>
                  </a:lnTo>
                  <a:lnTo>
                    <a:pt x="1185" y="34108"/>
                  </a:lnTo>
                  <a:lnTo>
                    <a:pt x="1974" y="35979"/>
                  </a:lnTo>
                  <a:lnTo>
                    <a:pt x="2764" y="38267"/>
                  </a:lnTo>
                  <a:lnTo>
                    <a:pt x="3356" y="40971"/>
                  </a:lnTo>
                  <a:lnTo>
                    <a:pt x="3750" y="43882"/>
                  </a:lnTo>
                  <a:lnTo>
                    <a:pt x="3948" y="47002"/>
                  </a:lnTo>
                  <a:lnTo>
                    <a:pt x="3948" y="50330"/>
                  </a:lnTo>
                  <a:lnTo>
                    <a:pt x="3948" y="53657"/>
                  </a:lnTo>
                  <a:lnTo>
                    <a:pt x="3750" y="56777"/>
                  </a:lnTo>
                  <a:lnTo>
                    <a:pt x="2961" y="62184"/>
                  </a:lnTo>
                  <a:lnTo>
                    <a:pt x="2171" y="66135"/>
                  </a:lnTo>
                  <a:lnTo>
                    <a:pt x="1579" y="68423"/>
                  </a:lnTo>
                  <a:lnTo>
                    <a:pt x="1382" y="69255"/>
                  </a:lnTo>
                  <a:lnTo>
                    <a:pt x="2764" y="69879"/>
                  </a:lnTo>
                  <a:lnTo>
                    <a:pt x="4540" y="70295"/>
                  </a:lnTo>
                  <a:lnTo>
                    <a:pt x="6711" y="70711"/>
                  </a:lnTo>
                  <a:lnTo>
                    <a:pt x="9277" y="71127"/>
                  </a:lnTo>
                  <a:lnTo>
                    <a:pt x="12040" y="71127"/>
                  </a:lnTo>
                  <a:lnTo>
                    <a:pt x="14803" y="70711"/>
                  </a:lnTo>
                  <a:lnTo>
                    <a:pt x="16382" y="70295"/>
                  </a:lnTo>
                  <a:lnTo>
                    <a:pt x="17764" y="69879"/>
                  </a:lnTo>
                  <a:lnTo>
                    <a:pt x="23290" y="67383"/>
                  </a:lnTo>
                  <a:lnTo>
                    <a:pt x="26053" y="66343"/>
                  </a:lnTo>
                  <a:lnTo>
                    <a:pt x="28619" y="65512"/>
                  </a:lnTo>
                  <a:lnTo>
                    <a:pt x="30987" y="64680"/>
                  </a:lnTo>
                  <a:lnTo>
                    <a:pt x="33553" y="64264"/>
                  </a:lnTo>
                  <a:lnTo>
                    <a:pt x="35921" y="64264"/>
                  </a:lnTo>
                  <a:lnTo>
                    <a:pt x="38290" y="64472"/>
                  </a:lnTo>
                  <a:lnTo>
                    <a:pt x="38092" y="63224"/>
                  </a:lnTo>
                  <a:lnTo>
                    <a:pt x="36908" y="60104"/>
                  </a:lnTo>
                  <a:lnTo>
                    <a:pt x="35329" y="55737"/>
                  </a:lnTo>
                  <a:lnTo>
                    <a:pt x="34145" y="53449"/>
                  </a:lnTo>
                  <a:lnTo>
                    <a:pt x="32764" y="50953"/>
                  </a:lnTo>
                  <a:lnTo>
                    <a:pt x="31382" y="48250"/>
                  </a:lnTo>
                  <a:lnTo>
                    <a:pt x="30000" y="45754"/>
                  </a:lnTo>
                  <a:lnTo>
                    <a:pt x="29211" y="43466"/>
                  </a:lnTo>
                  <a:lnTo>
                    <a:pt x="28816" y="42427"/>
                  </a:lnTo>
                  <a:lnTo>
                    <a:pt x="28816" y="41387"/>
                  </a:lnTo>
                  <a:lnTo>
                    <a:pt x="28619" y="37019"/>
                  </a:lnTo>
                  <a:lnTo>
                    <a:pt x="29014" y="33692"/>
                  </a:lnTo>
                  <a:lnTo>
                    <a:pt x="29606" y="31196"/>
                  </a:lnTo>
                  <a:lnTo>
                    <a:pt x="30395" y="29324"/>
                  </a:lnTo>
                  <a:lnTo>
                    <a:pt x="32369" y="25789"/>
                  </a:lnTo>
                  <a:lnTo>
                    <a:pt x="33356" y="23709"/>
                  </a:lnTo>
                  <a:lnTo>
                    <a:pt x="34342" y="21005"/>
                  </a:lnTo>
                  <a:lnTo>
                    <a:pt x="35527" y="15390"/>
                  </a:lnTo>
                  <a:lnTo>
                    <a:pt x="36119" y="11647"/>
                  </a:lnTo>
                  <a:lnTo>
                    <a:pt x="36316" y="9359"/>
                  </a:lnTo>
                  <a:lnTo>
                    <a:pt x="36316" y="8735"/>
                  </a:lnTo>
                  <a:lnTo>
                    <a:pt x="35132" y="7487"/>
                  </a:lnTo>
                  <a:lnTo>
                    <a:pt x="32369" y="4992"/>
                  </a:lnTo>
                  <a:lnTo>
                    <a:pt x="28816" y="2288"/>
                  </a:lnTo>
                  <a:lnTo>
                    <a:pt x="27040" y="1040"/>
                  </a:lnTo>
                  <a:lnTo>
                    <a:pt x="25461" y="0"/>
                  </a:lnTo>
                  <a:close/>
                </a:path>
              </a:pathLst>
            </a:custGeom>
            <a:solidFill>
              <a:srgbClr val="E7E9F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02" name="Shape 402"/>
            <p:cNvSpPr/>
            <p:nvPr/>
          </p:nvSpPr>
          <p:spPr>
            <a:xfrm>
              <a:off x="2072350" y="1164625"/>
              <a:ext cx="78975" cy="213200"/>
            </a:xfrm>
            <a:custGeom>
              <a:avLst/>
              <a:gdLst/>
              <a:ahLst/>
              <a:cxnLst/>
              <a:rect l="0" t="0" r="0" b="0"/>
              <a:pathLst>
                <a:path w="3159" h="8528" extrusionOk="0">
                  <a:moveTo>
                    <a:pt x="2764" y="1"/>
                  </a:moveTo>
                  <a:lnTo>
                    <a:pt x="2172" y="417"/>
                  </a:lnTo>
                  <a:lnTo>
                    <a:pt x="1382" y="1249"/>
                  </a:lnTo>
                  <a:lnTo>
                    <a:pt x="395" y="2704"/>
                  </a:lnTo>
                  <a:lnTo>
                    <a:pt x="1" y="8528"/>
                  </a:lnTo>
                  <a:lnTo>
                    <a:pt x="1382" y="6448"/>
                  </a:lnTo>
                  <a:lnTo>
                    <a:pt x="2172" y="4784"/>
                  </a:lnTo>
                  <a:lnTo>
                    <a:pt x="2764" y="3328"/>
                  </a:lnTo>
                  <a:lnTo>
                    <a:pt x="2961" y="2081"/>
                  </a:lnTo>
                  <a:lnTo>
                    <a:pt x="3159" y="1249"/>
                  </a:lnTo>
                  <a:lnTo>
                    <a:pt x="3159" y="625"/>
                  </a:lnTo>
                  <a:lnTo>
                    <a:pt x="296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03" name="Shape 403"/>
            <p:cNvSpPr/>
            <p:nvPr/>
          </p:nvSpPr>
          <p:spPr>
            <a:xfrm>
              <a:off x="2141425" y="1180225"/>
              <a:ext cx="236875" cy="395175"/>
            </a:xfrm>
            <a:custGeom>
              <a:avLst/>
              <a:gdLst/>
              <a:ahLst/>
              <a:cxnLst/>
              <a:rect l="0" t="0" r="0" b="0"/>
              <a:pathLst>
                <a:path w="9475" h="15807" extrusionOk="0">
                  <a:moveTo>
                    <a:pt x="5527" y="1"/>
                  </a:moveTo>
                  <a:lnTo>
                    <a:pt x="5725" y="417"/>
                  </a:lnTo>
                  <a:lnTo>
                    <a:pt x="5527" y="1457"/>
                  </a:lnTo>
                  <a:lnTo>
                    <a:pt x="5330" y="2080"/>
                  </a:lnTo>
                  <a:lnTo>
                    <a:pt x="5132" y="2704"/>
                  </a:lnTo>
                  <a:lnTo>
                    <a:pt x="4738" y="3120"/>
                  </a:lnTo>
                  <a:lnTo>
                    <a:pt x="4146" y="3536"/>
                  </a:lnTo>
                  <a:lnTo>
                    <a:pt x="3356" y="4160"/>
                  </a:lnTo>
                  <a:lnTo>
                    <a:pt x="2567" y="5200"/>
                  </a:lnTo>
                  <a:lnTo>
                    <a:pt x="1975" y="6656"/>
                  </a:lnTo>
                  <a:lnTo>
                    <a:pt x="1382" y="8320"/>
                  </a:lnTo>
                  <a:lnTo>
                    <a:pt x="396" y="11647"/>
                  </a:lnTo>
                  <a:lnTo>
                    <a:pt x="198" y="13311"/>
                  </a:lnTo>
                  <a:lnTo>
                    <a:pt x="1" y="14767"/>
                  </a:lnTo>
                  <a:lnTo>
                    <a:pt x="198" y="15183"/>
                  </a:lnTo>
                  <a:lnTo>
                    <a:pt x="198" y="15599"/>
                  </a:lnTo>
                  <a:lnTo>
                    <a:pt x="593" y="15807"/>
                  </a:lnTo>
                  <a:lnTo>
                    <a:pt x="790" y="15807"/>
                  </a:lnTo>
                  <a:lnTo>
                    <a:pt x="1580" y="15599"/>
                  </a:lnTo>
                  <a:lnTo>
                    <a:pt x="2567" y="14975"/>
                  </a:lnTo>
                  <a:lnTo>
                    <a:pt x="4343" y="13519"/>
                  </a:lnTo>
                  <a:lnTo>
                    <a:pt x="5132" y="12687"/>
                  </a:lnTo>
                  <a:lnTo>
                    <a:pt x="9475" y="2704"/>
                  </a:lnTo>
                  <a:lnTo>
                    <a:pt x="7896" y="1457"/>
                  </a:lnTo>
                  <a:lnTo>
                    <a:pt x="6514" y="417"/>
                  </a:lnTo>
                  <a:lnTo>
                    <a:pt x="5527" y="1"/>
                  </a:lnTo>
                  <a:close/>
                </a:path>
              </a:pathLst>
            </a:custGeom>
            <a:solidFill>
              <a:srgbClr val="E7E9F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04" name="Shape 404"/>
            <p:cNvSpPr/>
            <p:nvPr/>
          </p:nvSpPr>
          <p:spPr>
            <a:xfrm>
              <a:off x="2279600" y="1019050"/>
              <a:ext cx="291125" cy="379575"/>
            </a:xfrm>
            <a:custGeom>
              <a:avLst/>
              <a:gdLst/>
              <a:ahLst/>
              <a:cxnLst/>
              <a:rect l="0" t="0" r="0" b="0"/>
              <a:pathLst>
                <a:path w="11645" h="15183" extrusionOk="0">
                  <a:moveTo>
                    <a:pt x="8290" y="1"/>
                  </a:moveTo>
                  <a:lnTo>
                    <a:pt x="7500" y="832"/>
                  </a:lnTo>
                  <a:lnTo>
                    <a:pt x="5527" y="2912"/>
                  </a:lnTo>
                  <a:lnTo>
                    <a:pt x="4145" y="4160"/>
                  </a:lnTo>
                  <a:lnTo>
                    <a:pt x="2763" y="5200"/>
                  </a:lnTo>
                  <a:lnTo>
                    <a:pt x="1382" y="6032"/>
                  </a:lnTo>
                  <a:lnTo>
                    <a:pt x="0" y="6448"/>
                  </a:lnTo>
                  <a:lnTo>
                    <a:pt x="395" y="7072"/>
                  </a:lnTo>
                  <a:lnTo>
                    <a:pt x="1382" y="8943"/>
                  </a:lnTo>
                  <a:lnTo>
                    <a:pt x="2369" y="11855"/>
                  </a:lnTo>
                  <a:lnTo>
                    <a:pt x="2763" y="13311"/>
                  </a:lnTo>
                  <a:lnTo>
                    <a:pt x="2961" y="15183"/>
                  </a:lnTo>
                  <a:lnTo>
                    <a:pt x="3948" y="13935"/>
                  </a:lnTo>
                  <a:lnTo>
                    <a:pt x="6513" y="10815"/>
                  </a:lnTo>
                  <a:lnTo>
                    <a:pt x="7895" y="8943"/>
                  </a:lnTo>
                  <a:lnTo>
                    <a:pt x="9277" y="6864"/>
                  </a:lnTo>
                  <a:lnTo>
                    <a:pt x="10658" y="4784"/>
                  </a:lnTo>
                  <a:lnTo>
                    <a:pt x="11645" y="2704"/>
                  </a:lnTo>
                  <a:lnTo>
                    <a:pt x="10263" y="1872"/>
                  </a:lnTo>
                  <a:lnTo>
                    <a:pt x="9079" y="1040"/>
                  </a:lnTo>
                  <a:lnTo>
                    <a:pt x="82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05" name="Shape 405"/>
            <p:cNvSpPr/>
            <p:nvPr/>
          </p:nvSpPr>
          <p:spPr>
            <a:xfrm>
              <a:off x="2368400" y="1253025"/>
              <a:ext cx="172725" cy="467950"/>
            </a:xfrm>
            <a:custGeom>
              <a:avLst/>
              <a:gdLst/>
              <a:ahLst/>
              <a:cxnLst/>
              <a:rect l="0" t="0" r="0" b="0"/>
              <a:pathLst>
                <a:path w="6909" h="18718" extrusionOk="0">
                  <a:moveTo>
                    <a:pt x="6909" y="0"/>
                  </a:moveTo>
                  <a:lnTo>
                    <a:pt x="5132" y="1872"/>
                  </a:lnTo>
                  <a:lnTo>
                    <a:pt x="3553" y="3536"/>
                  </a:lnTo>
                  <a:lnTo>
                    <a:pt x="2369" y="5408"/>
                  </a:lnTo>
                  <a:lnTo>
                    <a:pt x="1580" y="7071"/>
                  </a:lnTo>
                  <a:lnTo>
                    <a:pt x="790" y="8735"/>
                  </a:lnTo>
                  <a:lnTo>
                    <a:pt x="396" y="10191"/>
                  </a:lnTo>
                  <a:lnTo>
                    <a:pt x="1" y="11647"/>
                  </a:lnTo>
                  <a:lnTo>
                    <a:pt x="1" y="13103"/>
                  </a:lnTo>
                  <a:lnTo>
                    <a:pt x="1" y="15390"/>
                  </a:lnTo>
                  <a:lnTo>
                    <a:pt x="396" y="17262"/>
                  </a:lnTo>
                  <a:lnTo>
                    <a:pt x="790" y="18510"/>
                  </a:lnTo>
                  <a:lnTo>
                    <a:pt x="988" y="18718"/>
                  </a:lnTo>
                  <a:lnTo>
                    <a:pt x="790" y="17054"/>
                  </a:lnTo>
                  <a:lnTo>
                    <a:pt x="790" y="15390"/>
                  </a:lnTo>
                  <a:lnTo>
                    <a:pt x="988" y="13726"/>
                  </a:lnTo>
                  <a:lnTo>
                    <a:pt x="1185" y="12063"/>
                  </a:lnTo>
                  <a:lnTo>
                    <a:pt x="2172" y="8735"/>
                  </a:lnTo>
                  <a:lnTo>
                    <a:pt x="3356" y="6032"/>
                  </a:lnTo>
                  <a:lnTo>
                    <a:pt x="4540" y="3536"/>
                  </a:lnTo>
                  <a:lnTo>
                    <a:pt x="5725" y="1664"/>
                  </a:lnTo>
                  <a:lnTo>
                    <a:pt x="6909" y="0"/>
                  </a:lnTo>
                  <a:close/>
                </a:path>
              </a:pathLst>
            </a:custGeom>
            <a:solidFill>
              <a:srgbClr val="D2D6ED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06" name="Shape 406"/>
            <p:cNvSpPr/>
            <p:nvPr/>
          </p:nvSpPr>
          <p:spPr>
            <a:xfrm>
              <a:off x="2111825" y="1476600"/>
              <a:ext cx="24700" cy="26000"/>
            </a:xfrm>
            <a:custGeom>
              <a:avLst/>
              <a:gdLst/>
              <a:ahLst/>
              <a:cxnLst/>
              <a:rect l="0" t="0" r="0" b="0"/>
              <a:pathLst>
                <a:path w="988" h="1040" extrusionOk="0">
                  <a:moveTo>
                    <a:pt x="593" y="0"/>
                  </a:moveTo>
                  <a:lnTo>
                    <a:pt x="198" y="208"/>
                  </a:lnTo>
                  <a:lnTo>
                    <a:pt x="1" y="416"/>
                  </a:lnTo>
                  <a:lnTo>
                    <a:pt x="198" y="832"/>
                  </a:lnTo>
                  <a:lnTo>
                    <a:pt x="593" y="1040"/>
                  </a:lnTo>
                  <a:lnTo>
                    <a:pt x="988" y="832"/>
                  </a:lnTo>
                  <a:lnTo>
                    <a:pt x="988" y="416"/>
                  </a:lnTo>
                  <a:lnTo>
                    <a:pt x="988" y="208"/>
                  </a:lnTo>
                  <a:lnTo>
                    <a:pt x="59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07" name="Shape 407"/>
            <p:cNvSpPr/>
            <p:nvPr/>
          </p:nvSpPr>
          <p:spPr>
            <a:xfrm>
              <a:off x="2072350" y="1674175"/>
              <a:ext cx="24700" cy="26000"/>
            </a:xfrm>
            <a:custGeom>
              <a:avLst/>
              <a:gdLst/>
              <a:ahLst/>
              <a:cxnLst/>
              <a:rect l="0" t="0" r="0" b="0"/>
              <a:pathLst>
                <a:path w="988" h="1040" extrusionOk="0">
                  <a:moveTo>
                    <a:pt x="395" y="0"/>
                  </a:moveTo>
                  <a:lnTo>
                    <a:pt x="198" y="208"/>
                  </a:lnTo>
                  <a:lnTo>
                    <a:pt x="1" y="416"/>
                  </a:lnTo>
                  <a:lnTo>
                    <a:pt x="198" y="832"/>
                  </a:lnTo>
                  <a:lnTo>
                    <a:pt x="395" y="1040"/>
                  </a:lnTo>
                  <a:lnTo>
                    <a:pt x="790" y="832"/>
                  </a:lnTo>
                  <a:lnTo>
                    <a:pt x="988" y="416"/>
                  </a:lnTo>
                  <a:lnTo>
                    <a:pt x="790" y="208"/>
                  </a:lnTo>
                  <a:lnTo>
                    <a:pt x="39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08" name="Shape 408"/>
            <p:cNvSpPr/>
            <p:nvPr/>
          </p:nvSpPr>
          <p:spPr>
            <a:xfrm>
              <a:off x="2057550" y="1866550"/>
              <a:ext cx="24700" cy="26000"/>
            </a:xfrm>
            <a:custGeom>
              <a:avLst/>
              <a:gdLst/>
              <a:ahLst/>
              <a:cxnLst/>
              <a:rect l="0" t="0" r="0" b="0"/>
              <a:pathLst>
                <a:path w="988" h="1040" extrusionOk="0">
                  <a:moveTo>
                    <a:pt x="1" y="0"/>
                  </a:moveTo>
                  <a:lnTo>
                    <a:pt x="1" y="416"/>
                  </a:lnTo>
                  <a:lnTo>
                    <a:pt x="1" y="832"/>
                  </a:lnTo>
                  <a:lnTo>
                    <a:pt x="395" y="1040"/>
                  </a:lnTo>
                  <a:lnTo>
                    <a:pt x="790" y="832"/>
                  </a:lnTo>
                  <a:lnTo>
                    <a:pt x="987" y="416"/>
                  </a:lnTo>
                  <a:lnTo>
                    <a:pt x="79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09" name="Shape 409"/>
            <p:cNvSpPr/>
            <p:nvPr/>
          </p:nvSpPr>
          <p:spPr>
            <a:xfrm>
              <a:off x="2057550" y="2079700"/>
              <a:ext cx="24700" cy="20825"/>
            </a:xfrm>
            <a:custGeom>
              <a:avLst/>
              <a:gdLst/>
              <a:ahLst/>
              <a:cxnLst/>
              <a:rect l="0" t="0" r="0" b="0"/>
              <a:pathLst>
                <a:path w="988" h="833" extrusionOk="0">
                  <a:moveTo>
                    <a:pt x="198" y="1"/>
                  </a:moveTo>
                  <a:lnTo>
                    <a:pt x="1" y="417"/>
                  </a:lnTo>
                  <a:lnTo>
                    <a:pt x="198" y="833"/>
                  </a:lnTo>
                  <a:lnTo>
                    <a:pt x="987" y="833"/>
                  </a:lnTo>
                  <a:lnTo>
                    <a:pt x="987" y="417"/>
                  </a:lnTo>
                  <a:lnTo>
                    <a:pt x="98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10" name="Shape 410"/>
            <p:cNvSpPr/>
            <p:nvPr/>
          </p:nvSpPr>
          <p:spPr>
            <a:xfrm>
              <a:off x="2072350" y="2298075"/>
              <a:ext cx="24700" cy="26025"/>
            </a:xfrm>
            <a:custGeom>
              <a:avLst/>
              <a:gdLst/>
              <a:ahLst/>
              <a:cxnLst/>
              <a:rect l="0" t="0" r="0" b="0"/>
              <a:pathLst>
                <a:path w="988" h="1041" extrusionOk="0">
                  <a:moveTo>
                    <a:pt x="395" y="1"/>
                  </a:moveTo>
                  <a:lnTo>
                    <a:pt x="1" y="209"/>
                  </a:lnTo>
                  <a:lnTo>
                    <a:pt x="1" y="417"/>
                  </a:lnTo>
                  <a:lnTo>
                    <a:pt x="1" y="833"/>
                  </a:lnTo>
                  <a:lnTo>
                    <a:pt x="395" y="1041"/>
                  </a:lnTo>
                  <a:lnTo>
                    <a:pt x="790" y="833"/>
                  </a:lnTo>
                  <a:lnTo>
                    <a:pt x="988" y="417"/>
                  </a:lnTo>
                  <a:lnTo>
                    <a:pt x="790" y="209"/>
                  </a:lnTo>
                  <a:lnTo>
                    <a:pt x="39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11" name="Shape 411"/>
            <p:cNvSpPr/>
            <p:nvPr/>
          </p:nvSpPr>
          <p:spPr>
            <a:xfrm>
              <a:off x="2018075" y="2417675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2C3BB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12" name="Shape 412"/>
            <p:cNvSpPr/>
            <p:nvPr/>
          </p:nvSpPr>
          <p:spPr>
            <a:xfrm>
              <a:off x="2072350" y="2006925"/>
              <a:ext cx="24700" cy="26025"/>
            </a:xfrm>
            <a:custGeom>
              <a:avLst/>
              <a:gdLst/>
              <a:ahLst/>
              <a:cxnLst/>
              <a:rect l="0" t="0" r="0" b="0"/>
              <a:pathLst>
                <a:path w="988" h="1041" extrusionOk="0">
                  <a:moveTo>
                    <a:pt x="198" y="0"/>
                  </a:moveTo>
                  <a:lnTo>
                    <a:pt x="1" y="416"/>
                  </a:lnTo>
                  <a:lnTo>
                    <a:pt x="198" y="832"/>
                  </a:lnTo>
                  <a:lnTo>
                    <a:pt x="593" y="1040"/>
                  </a:lnTo>
                  <a:lnTo>
                    <a:pt x="988" y="832"/>
                  </a:lnTo>
                  <a:lnTo>
                    <a:pt x="988" y="416"/>
                  </a:lnTo>
                  <a:lnTo>
                    <a:pt x="98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13" name="Shape 413"/>
            <p:cNvSpPr/>
            <p:nvPr/>
          </p:nvSpPr>
          <p:spPr>
            <a:xfrm>
              <a:off x="2062500" y="2537250"/>
              <a:ext cx="24675" cy="20825"/>
            </a:xfrm>
            <a:custGeom>
              <a:avLst/>
              <a:gdLst/>
              <a:ahLst/>
              <a:cxnLst/>
              <a:rect l="0" t="0" r="0" b="0"/>
              <a:pathLst>
                <a:path w="987" h="833" extrusionOk="0">
                  <a:moveTo>
                    <a:pt x="197" y="0"/>
                  </a:moveTo>
                  <a:lnTo>
                    <a:pt x="0" y="416"/>
                  </a:lnTo>
                  <a:lnTo>
                    <a:pt x="197" y="832"/>
                  </a:lnTo>
                  <a:lnTo>
                    <a:pt x="987" y="832"/>
                  </a:lnTo>
                  <a:lnTo>
                    <a:pt x="987" y="416"/>
                  </a:lnTo>
                  <a:lnTo>
                    <a:pt x="98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14" name="Shape 414"/>
            <p:cNvSpPr/>
            <p:nvPr/>
          </p:nvSpPr>
          <p:spPr>
            <a:xfrm>
              <a:off x="1968750" y="301550"/>
              <a:ext cx="478625" cy="691525"/>
            </a:xfrm>
            <a:custGeom>
              <a:avLst/>
              <a:gdLst/>
              <a:ahLst/>
              <a:cxnLst/>
              <a:rect l="0" t="0" r="0" b="0"/>
              <a:pathLst>
                <a:path w="19145" h="27661" extrusionOk="0">
                  <a:moveTo>
                    <a:pt x="11645" y="0"/>
                  </a:moveTo>
                  <a:lnTo>
                    <a:pt x="9474" y="416"/>
                  </a:lnTo>
                  <a:lnTo>
                    <a:pt x="7303" y="832"/>
                  </a:lnTo>
                  <a:lnTo>
                    <a:pt x="5329" y="1456"/>
                  </a:lnTo>
                  <a:lnTo>
                    <a:pt x="3750" y="2080"/>
                  </a:lnTo>
                  <a:lnTo>
                    <a:pt x="3355" y="2496"/>
                  </a:lnTo>
                  <a:lnTo>
                    <a:pt x="2961" y="3120"/>
                  </a:lnTo>
                  <a:lnTo>
                    <a:pt x="2566" y="3536"/>
                  </a:lnTo>
                  <a:lnTo>
                    <a:pt x="1776" y="5200"/>
                  </a:lnTo>
                  <a:lnTo>
                    <a:pt x="1579" y="6240"/>
                  </a:lnTo>
                  <a:lnTo>
                    <a:pt x="1184" y="7903"/>
                  </a:lnTo>
                  <a:lnTo>
                    <a:pt x="1184" y="9775"/>
                  </a:lnTo>
                  <a:lnTo>
                    <a:pt x="1184" y="11855"/>
                  </a:lnTo>
                  <a:lnTo>
                    <a:pt x="789" y="12271"/>
                  </a:lnTo>
                  <a:lnTo>
                    <a:pt x="395" y="13519"/>
                  </a:lnTo>
                  <a:lnTo>
                    <a:pt x="197" y="14350"/>
                  </a:lnTo>
                  <a:lnTo>
                    <a:pt x="0" y="15598"/>
                  </a:lnTo>
                  <a:lnTo>
                    <a:pt x="197" y="17054"/>
                  </a:lnTo>
                  <a:lnTo>
                    <a:pt x="592" y="18510"/>
                  </a:lnTo>
                  <a:lnTo>
                    <a:pt x="2171" y="23709"/>
                  </a:lnTo>
                  <a:lnTo>
                    <a:pt x="3158" y="26205"/>
                  </a:lnTo>
                  <a:lnTo>
                    <a:pt x="3355" y="26621"/>
                  </a:lnTo>
                  <a:lnTo>
                    <a:pt x="3750" y="27037"/>
                  </a:lnTo>
                  <a:lnTo>
                    <a:pt x="4539" y="27453"/>
                  </a:lnTo>
                  <a:lnTo>
                    <a:pt x="5329" y="27661"/>
                  </a:lnTo>
                  <a:lnTo>
                    <a:pt x="7697" y="27661"/>
                  </a:lnTo>
                  <a:lnTo>
                    <a:pt x="9079" y="27245"/>
                  </a:lnTo>
                  <a:lnTo>
                    <a:pt x="10658" y="26829"/>
                  </a:lnTo>
                  <a:lnTo>
                    <a:pt x="12434" y="25997"/>
                  </a:lnTo>
                  <a:lnTo>
                    <a:pt x="13816" y="25165"/>
                  </a:lnTo>
                  <a:lnTo>
                    <a:pt x="15197" y="23917"/>
                  </a:lnTo>
                  <a:lnTo>
                    <a:pt x="16184" y="22461"/>
                  </a:lnTo>
                  <a:lnTo>
                    <a:pt x="16974" y="20798"/>
                  </a:lnTo>
                  <a:lnTo>
                    <a:pt x="17763" y="18926"/>
                  </a:lnTo>
                  <a:lnTo>
                    <a:pt x="18355" y="16430"/>
                  </a:lnTo>
                  <a:lnTo>
                    <a:pt x="18750" y="13727"/>
                  </a:lnTo>
                  <a:lnTo>
                    <a:pt x="19145" y="8527"/>
                  </a:lnTo>
                  <a:lnTo>
                    <a:pt x="19145" y="6656"/>
                  </a:lnTo>
                  <a:lnTo>
                    <a:pt x="19145" y="4784"/>
                  </a:lnTo>
                  <a:lnTo>
                    <a:pt x="18947" y="3536"/>
                  </a:lnTo>
                  <a:lnTo>
                    <a:pt x="18355" y="2288"/>
                  </a:lnTo>
                  <a:lnTo>
                    <a:pt x="17763" y="1456"/>
                  </a:lnTo>
                  <a:lnTo>
                    <a:pt x="16776" y="832"/>
                  </a:lnTo>
                  <a:lnTo>
                    <a:pt x="15395" y="208"/>
                  </a:lnTo>
                  <a:lnTo>
                    <a:pt x="13618" y="0"/>
                  </a:lnTo>
                  <a:close/>
                </a:path>
              </a:pathLst>
            </a:custGeom>
            <a:solidFill>
              <a:srgbClr val="A25F4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15" name="Shape 415"/>
            <p:cNvSpPr/>
            <p:nvPr/>
          </p:nvSpPr>
          <p:spPr>
            <a:xfrm>
              <a:off x="2097025" y="249550"/>
              <a:ext cx="444100" cy="592750"/>
            </a:xfrm>
            <a:custGeom>
              <a:avLst/>
              <a:gdLst/>
              <a:ahLst/>
              <a:cxnLst/>
              <a:rect l="0" t="0" r="0" b="0"/>
              <a:pathLst>
                <a:path w="17764" h="23710" extrusionOk="0">
                  <a:moveTo>
                    <a:pt x="6119" y="1"/>
                  </a:moveTo>
                  <a:lnTo>
                    <a:pt x="4145" y="417"/>
                  </a:lnTo>
                  <a:lnTo>
                    <a:pt x="2172" y="1249"/>
                  </a:lnTo>
                  <a:lnTo>
                    <a:pt x="395" y="2496"/>
                  </a:lnTo>
                  <a:lnTo>
                    <a:pt x="1" y="2912"/>
                  </a:lnTo>
                  <a:lnTo>
                    <a:pt x="1" y="3120"/>
                  </a:lnTo>
                  <a:lnTo>
                    <a:pt x="198" y="3328"/>
                  </a:lnTo>
                  <a:lnTo>
                    <a:pt x="593" y="3536"/>
                  </a:lnTo>
                  <a:lnTo>
                    <a:pt x="1974" y="3952"/>
                  </a:lnTo>
                  <a:lnTo>
                    <a:pt x="4540" y="3744"/>
                  </a:lnTo>
                  <a:lnTo>
                    <a:pt x="6119" y="3536"/>
                  </a:lnTo>
                  <a:lnTo>
                    <a:pt x="8093" y="3744"/>
                  </a:lnTo>
                  <a:lnTo>
                    <a:pt x="9869" y="4160"/>
                  </a:lnTo>
                  <a:lnTo>
                    <a:pt x="11645" y="4784"/>
                  </a:lnTo>
                  <a:lnTo>
                    <a:pt x="12237" y="5408"/>
                  </a:lnTo>
                  <a:lnTo>
                    <a:pt x="12830" y="6032"/>
                  </a:lnTo>
                  <a:lnTo>
                    <a:pt x="13422" y="6864"/>
                  </a:lnTo>
                  <a:lnTo>
                    <a:pt x="13816" y="7904"/>
                  </a:lnTo>
                  <a:lnTo>
                    <a:pt x="13816" y="8320"/>
                  </a:lnTo>
                  <a:lnTo>
                    <a:pt x="13816" y="9151"/>
                  </a:lnTo>
                  <a:lnTo>
                    <a:pt x="13422" y="11023"/>
                  </a:lnTo>
                  <a:lnTo>
                    <a:pt x="12435" y="14143"/>
                  </a:lnTo>
                  <a:lnTo>
                    <a:pt x="12237" y="14975"/>
                  </a:lnTo>
                  <a:lnTo>
                    <a:pt x="12237" y="16015"/>
                  </a:lnTo>
                  <a:lnTo>
                    <a:pt x="12435" y="17054"/>
                  </a:lnTo>
                  <a:lnTo>
                    <a:pt x="12830" y="17678"/>
                  </a:lnTo>
                  <a:lnTo>
                    <a:pt x="13027" y="17886"/>
                  </a:lnTo>
                  <a:lnTo>
                    <a:pt x="13224" y="17470"/>
                  </a:lnTo>
                  <a:lnTo>
                    <a:pt x="13422" y="17054"/>
                  </a:lnTo>
                  <a:lnTo>
                    <a:pt x="13422" y="16846"/>
                  </a:lnTo>
                  <a:lnTo>
                    <a:pt x="13619" y="17054"/>
                  </a:lnTo>
                  <a:lnTo>
                    <a:pt x="14014" y="17886"/>
                  </a:lnTo>
                  <a:lnTo>
                    <a:pt x="14014" y="18510"/>
                  </a:lnTo>
                  <a:lnTo>
                    <a:pt x="14211" y="20382"/>
                  </a:lnTo>
                  <a:lnTo>
                    <a:pt x="14014" y="22046"/>
                  </a:lnTo>
                  <a:lnTo>
                    <a:pt x="14014" y="23710"/>
                  </a:lnTo>
                  <a:lnTo>
                    <a:pt x="14408" y="23294"/>
                  </a:lnTo>
                  <a:lnTo>
                    <a:pt x="14803" y="22462"/>
                  </a:lnTo>
                  <a:lnTo>
                    <a:pt x="15395" y="21214"/>
                  </a:lnTo>
                  <a:lnTo>
                    <a:pt x="16382" y="19134"/>
                  </a:lnTo>
                  <a:lnTo>
                    <a:pt x="17172" y="17054"/>
                  </a:lnTo>
                  <a:lnTo>
                    <a:pt x="17566" y="14975"/>
                  </a:lnTo>
                  <a:lnTo>
                    <a:pt x="17764" y="12895"/>
                  </a:lnTo>
                  <a:lnTo>
                    <a:pt x="17566" y="10815"/>
                  </a:lnTo>
                  <a:lnTo>
                    <a:pt x="16974" y="8528"/>
                  </a:lnTo>
                  <a:lnTo>
                    <a:pt x="16382" y="6864"/>
                  </a:lnTo>
                  <a:lnTo>
                    <a:pt x="15790" y="5408"/>
                  </a:lnTo>
                  <a:lnTo>
                    <a:pt x="15001" y="3952"/>
                  </a:lnTo>
                  <a:lnTo>
                    <a:pt x="14014" y="2704"/>
                  </a:lnTo>
                  <a:lnTo>
                    <a:pt x="13027" y="1664"/>
                  </a:lnTo>
                  <a:lnTo>
                    <a:pt x="11645" y="833"/>
                  </a:lnTo>
                  <a:lnTo>
                    <a:pt x="10066" y="209"/>
                  </a:lnTo>
                  <a:lnTo>
                    <a:pt x="8487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16" name="Shape 416"/>
            <p:cNvSpPr/>
            <p:nvPr/>
          </p:nvSpPr>
          <p:spPr>
            <a:xfrm>
              <a:off x="2388150" y="649900"/>
              <a:ext cx="103650" cy="171600"/>
            </a:xfrm>
            <a:custGeom>
              <a:avLst/>
              <a:gdLst/>
              <a:ahLst/>
              <a:cxnLst/>
              <a:rect l="0" t="0" r="0" b="0"/>
              <a:pathLst>
                <a:path w="4146" h="6864" extrusionOk="0">
                  <a:moveTo>
                    <a:pt x="1579" y="1"/>
                  </a:moveTo>
                  <a:lnTo>
                    <a:pt x="1185" y="416"/>
                  </a:lnTo>
                  <a:lnTo>
                    <a:pt x="987" y="832"/>
                  </a:lnTo>
                  <a:lnTo>
                    <a:pt x="592" y="1664"/>
                  </a:lnTo>
                  <a:lnTo>
                    <a:pt x="592" y="2080"/>
                  </a:lnTo>
                  <a:lnTo>
                    <a:pt x="198" y="3744"/>
                  </a:lnTo>
                  <a:lnTo>
                    <a:pt x="0" y="5200"/>
                  </a:lnTo>
                  <a:lnTo>
                    <a:pt x="0" y="5824"/>
                  </a:lnTo>
                  <a:lnTo>
                    <a:pt x="198" y="6448"/>
                  </a:lnTo>
                  <a:lnTo>
                    <a:pt x="592" y="6656"/>
                  </a:lnTo>
                  <a:lnTo>
                    <a:pt x="790" y="6864"/>
                  </a:lnTo>
                  <a:lnTo>
                    <a:pt x="1382" y="6864"/>
                  </a:lnTo>
                  <a:lnTo>
                    <a:pt x="1777" y="6656"/>
                  </a:lnTo>
                  <a:lnTo>
                    <a:pt x="1777" y="6448"/>
                  </a:lnTo>
                  <a:lnTo>
                    <a:pt x="2566" y="5824"/>
                  </a:lnTo>
                  <a:lnTo>
                    <a:pt x="3158" y="4992"/>
                  </a:lnTo>
                  <a:lnTo>
                    <a:pt x="3553" y="3952"/>
                  </a:lnTo>
                  <a:lnTo>
                    <a:pt x="3948" y="3120"/>
                  </a:lnTo>
                  <a:lnTo>
                    <a:pt x="4145" y="2080"/>
                  </a:lnTo>
                  <a:lnTo>
                    <a:pt x="4145" y="1248"/>
                  </a:lnTo>
                  <a:lnTo>
                    <a:pt x="3750" y="624"/>
                  </a:lnTo>
                  <a:lnTo>
                    <a:pt x="2961" y="209"/>
                  </a:lnTo>
                  <a:lnTo>
                    <a:pt x="2171" y="1"/>
                  </a:lnTo>
                  <a:close/>
                </a:path>
              </a:pathLst>
            </a:custGeom>
            <a:solidFill>
              <a:srgbClr val="A25F4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17" name="Shape 417"/>
            <p:cNvSpPr/>
            <p:nvPr/>
          </p:nvSpPr>
          <p:spPr>
            <a:xfrm>
              <a:off x="2175975" y="525125"/>
              <a:ext cx="192450" cy="67600"/>
            </a:xfrm>
            <a:custGeom>
              <a:avLst/>
              <a:gdLst/>
              <a:ahLst/>
              <a:cxnLst/>
              <a:rect l="0" t="0" r="0" b="0"/>
              <a:pathLst>
                <a:path w="7698" h="2704" extrusionOk="0">
                  <a:moveTo>
                    <a:pt x="2369" y="0"/>
                  </a:moveTo>
                  <a:lnTo>
                    <a:pt x="1185" y="624"/>
                  </a:lnTo>
                  <a:lnTo>
                    <a:pt x="395" y="1040"/>
                  </a:lnTo>
                  <a:lnTo>
                    <a:pt x="0" y="1248"/>
                  </a:lnTo>
                  <a:lnTo>
                    <a:pt x="1382" y="1040"/>
                  </a:lnTo>
                  <a:lnTo>
                    <a:pt x="4145" y="1040"/>
                  </a:lnTo>
                  <a:lnTo>
                    <a:pt x="5527" y="1456"/>
                  </a:lnTo>
                  <a:lnTo>
                    <a:pt x="6711" y="2080"/>
                  </a:lnTo>
                  <a:lnTo>
                    <a:pt x="7698" y="2704"/>
                  </a:lnTo>
                  <a:lnTo>
                    <a:pt x="7698" y="2704"/>
                  </a:lnTo>
                  <a:lnTo>
                    <a:pt x="7106" y="1872"/>
                  </a:lnTo>
                  <a:lnTo>
                    <a:pt x="6119" y="1248"/>
                  </a:lnTo>
                  <a:lnTo>
                    <a:pt x="5132" y="624"/>
                  </a:lnTo>
                  <a:lnTo>
                    <a:pt x="4145" y="208"/>
                  </a:lnTo>
                  <a:lnTo>
                    <a:pt x="3158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18" name="Shape 418"/>
            <p:cNvSpPr/>
            <p:nvPr/>
          </p:nvSpPr>
          <p:spPr>
            <a:xfrm>
              <a:off x="1993400" y="493925"/>
              <a:ext cx="98725" cy="62425"/>
            </a:xfrm>
            <a:custGeom>
              <a:avLst/>
              <a:gdLst/>
              <a:ahLst/>
              <a:cxnLst/>
              <a:rect l="0" t="0" r="0" b="0"/>
              <a:pathLst>
                <a:path w="3949" h="2497" extrusionOk="0">
                  <a:moveTo>
                    <a:pt x="1185" y="0"/>
                  </a:moveTo>
                  <a:lnTo>
                    <a:pt x="593" y="416"/>
                  </a:lnTo>
                  <a:lnTo>
                    <a:pt x="198" y="832"/>
                  </a:lnTo>
                  <a:lnTo>
                    <a:pt x="1" y="1456"/>
                  </a:lnTo>
                  <a:lnTo>
                    <a:pt x="396" y="1248"/>
                  </a:lnTo>
                  <a:lnTo>
                    <a:pt x="988" y="1040"/>
                  </a:lnTo>
                  <a:lnTo>
                    <a:pt x="1580" y="832"/>
                  </a:lnTo>
                  <a:lnTo>
                    <a:pt x="2369" y="1040"/>
                  </a:lnTo>
                  <a:lnTo>
                    <a:pt x="3159" y="1664"/>
                  </a:lnTo>
                  <a:lnTo>
                    <a:pt x="3948" y="2496"/>
                  </a:lnTo>
                  <a:lnTo>
                    <a:pt x="3948" y="2496"/>
                  </a:lnTo>
                  <a:lnTo>
                    <a:pt x="3356" y="1040"/>
                  </a:lnTo>
                  <a:lnTo>
                    <a:pt x="2567" y="208"/>
                  </a:lnTo>
                  <a:lnTo>
                    <a:pt x="1777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19" name="Shape 419"/>
            <p:cNvSpPr/>
            <p:nvPr/>
          </p:nvSpPr>
          <p:spPr>
            <a:xfrm>
              <a:off x="2047675" y="571900"/>
              <a:ext cx="49375" cy="176825"/>
            </a:xfrm>
            <a:custGeom>
              <a:avLst/>
              <a:gdLst/>
              <a:ahLst/>
              <a:cxnLst/>
              <a:rect l="0" t="0" r="0" b="0"/>
              <a:pathLst>
                <a:path w="1975" h="7073" extrusionOk="0">
                  <a:moveTo>
                    <a:pt x="1777" y="1"/>
                  </a:moveTo>
                  <a:lnTo>
                    <a:pt x="1777" y="1041"/>
                  </a:lnTo>
                  <a:lnTo>
                    <a:pt x="1777" y="1873"/>
                  </a:lnTo>
                  <a:lnTo>
                    <a:pt x="1382" y="2497"/>
                  </a:lnTo>
                  <a:lnTo>
                    <a:pt x="1185" y="3329"/>
                  </a:lnTo>
                  <a:lnTo>
                    <a:pt x="396" y="4368"/>
                  </a:lnTo>
                  <a:lnTo>
                    <a:pt x="1" y="4992"/>
                  </a:lnTo>
                  <a:lnTo>
                    <a:pt x="1" y="5616"/>
                  </a:lnTo>
                  <a:lnTo>
                    <a:pt x="1" y="6032"/>
                  </a:lnTo>
                  <a:lnTo>
                    <a:pt x="396" y="6656"/>
                  </a:lnTo>
                  <a:lnTo>
                    <a:pt x="790" y="6864"/>
                  </a:lnTo>
                  <a:lnTo>
                    <a:pt x="988" y="7072"/>
                  </a:lnTo>
                  <a:lnTo>
                    <a:pt x="988" y="7072"/>
                  </a:lnTo>
                  <a:lnTo>
                    <a:pt x="790" y="6656"/>
                  </a:lnTo>
                  <a:lnTo>
                    <a:pt x="593" y="6448"/>
                  </a:lnTo>
                  <a:lnTo>
                    <a:pt x="396" y="5616"/>
                  </a:lnTo>
                  <a:lnTo>
                    <a:pt x="396" y="4992"/>
                  </a:lnTo>
                  <a:lnTo>
                    <a:pt x="790" y="4160"/>
                  </a:lnTo>
                  <a:lnTo>
                    <a:pt x="1777" y="2497"/>
                  </a:lnTo>
                  <a:lnTo>
                    <a:pt x="1975" y="1665"/>
                  </a:lnTo>
                  <a:lnTo>
                    <a:pt x="1975" y="833"/>
                  </a:lnTo>
                  <a:lnTo>
                    <a:pt x="1777" y="1"/>
                  </a:lnTo>
                  <a:close/>
                </a:path>
              </a:pathLst>
            </a:custGeom>
            <a:solidFill>
              <a:srgbClr val="85462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20" name="Shape 420"/>
            <p:cNvSpPr/>
            <p:nvPr/>
          </p:nvSpPr>
          <p:spPr>
            <a:xfrm>
              <a:off x="2180900" y="629100"/>
              <a:ext cx="177675" cy="41625"/>
            </a:xfrm>
            <a:custGeom>
              <a:avLst/>
              <a:gdLst/>
              <a:ahLst/>
              <a:cxnLst/>
              <a:rect l="0" t="0" r="0" b="0"/>
              <a:pathLst>
                <a:path w="7107" h="1665" extrusionOk="0">
                  <a:moveTo>
                    <a:pt x="7106" y="833"/>
                  </a:moveTo>
                  <a:lnTo>
                    <a:pt x="6613" y="1006"/>
                  </a:lnTo>
                  <a:lnTo>
                    <a:pt x="6711" y="1041"/>
                  </a:lnTo>
                  <a:lnTo>
                    <a:pt x="7106" y="833"/>
                  </a:lnTo>
                  <a:close/>
                  <a:moveTo>
                    <a:pt x="1" y="1"/>
                  </a:moveTo>
                  <a:lnTo>
                    <a:pt x="1382" y="1041"/>
                  </a:lnTo>
                  <a:lnTo>
                    <a:pt x="2567" y="1456"/>
                  </a:lnTo>
                  <a:lnTo>
                    <a:pt x="3751" y="1664"/>
                  </a:lnTo>
                  <a:lnTo>
                    <a:pt x="4935" y="1664"/>
                  </a:lnTo>
                  <a:lnTo>
                    <a:pt x="5725" y="1456"/>
                  </a:lnTo>
                  <a:lnTo>
                    <a:pt x="6514" y="1041"/>
                  </a:lnTo>
                  <a:lnTo>
                    <a:pt x="6613" y="1006"/>
                  </a:lnTo>
                  <a:lnTo>
                    <a:pt x="6119" y="833"/>
                  </a:lnTo>
                  <a:lnTo>
                    <a:pt x="3356" y="833"/>
                  </a:lnTo>
                  <a:lnTo>
                    <a:pt x="1580" y="625"/>
                  </a:lnTo>
                  <a:lnTo>
                    <a:pt x="593" y="20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21" name="Shape 421"/>
            <p:cNvSpPr/>
            <p:nvPr/>
          </p:nvSpPr>
          <p:spPr>
            <a:xfrm>
              <a:off x="1958875" y="582300"/>
              <a:ext cx="123375" cy="46825"/>
            </a:xfrm>
            <a:custGeom>
              <a:avLst/>
              <a:gdLst/>
              <a:ahLst/>
              <a:cxnLst/>
              <a:rect l="0" t="0" r="0" b="0"/>
              <a:pathLst>
                <a:path w="4935" h="1873" extrusionOk="0">
                  <a:moveTo>
                    <a:pt x="0" y="1"/>
                  </a:moveTo>
                  <a:lnTo>
                    <a:pt x="395" y="417"/>
                  </a:lnTo>
                  <a:lnTo>
                    <a:pt x="1382" y="1249"/>
                  </a:lnTo>
                  <a:lnTo>
                    <a:pt x="2171" y="1665"/>
                  </a:lnTo>
                  <a:lnTo>
                    <a:pt x="2961" y="1873"/>
                  </a:lnTo>
                  <a:lnTo>
                    <a:pt x="3948" y="1665"/>
                  </a:lnTo>
                  <a:lnTo>
                    <a:pt x="4934" y="1249"/>
                  </a:lnTo>
                  <a:lnTo>
                    <a:pt x="4540" y="1249"/>
                  </a:lnTo>
                  <a:lnTo>
                    <a:pt x="3750" y="1457"/>
                  </a:lnTo>
                  <a:lnTo>
                    <a:pt x="2566" y="1249"/>
                  </a:lnTo>
                  <a:lnTo>
                    <a:pt x="1974" y="833"/>
                  </a:lnTo>
                  <a:lnTo>
                    <a:pt x="1579" y="417"/>
                  </a:lnTo>
                  <a:lnTo>
                    <a:pt x="987" y="417"/>
                  </a:lnTo>
                  <a:lnTo>
                    <a:pt x="395" y="20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22" name="Shape 422"/>
            <p:cNvSpPr/>
            <p:nvPr/>
          </p:nvSpPr>
          <p:spPr>
            <a:xfrm>
              <a:off x="2027950" y="774675"/>
              <a:ext cx="202325" cy="119625"/>
            </a:xfrm>
            <a:custGeom>
              <a:avLst/>
              <a:gdLst/>
              <a:ahLst/>
              <a:cxnLst/>
              <a:rect l="0" t="0" r="0" b="0"/>
              <a:pathLst>
                <a:path w="8093" h="4785" extrusionOk="0">
                  <a:moveTo>
                    <a:pt x="0" y="1"/>
                  </a:moveTo>
                  <a:lnTo>
                    <a:pt x="593" y="833"/>
                  </a:lnTo>
                  <a:lnTo>
                    <a:pt x="790" y="1457"/>
                  </a:lnTo>
                  <a:lnTo>
                    <a:pt x="987" y="2289"/>
                  </a:lnTo>
                  <a:lnTo>
                    <a:pt x="1185" y="3120"/>
                  </a:lnTo>
                  <a:lnTo>
                    <a:pt x="1382" y="3744"/>
                  </a:lnTo>
                  <a:lnTo>
                    <a:pt x="1777" y="4160"/>
                  </a:lnTo>
                  <a:lnTo>
                    <a:pt x="2369" y="4576"/>
                  </a:lnTo>
                  <a:lnTo>
                    <a:pt x="2566" y="4784"/>
                  </a:lnTo>
                  <a:lnTo>
                    <a:pt x="3553" y="4576"/>
                  </a:lnTo>
                  <a:lnTo>
                    <a:pt x="4540" y="4368"/>
                  </a:lnTo>
                  <a:lnTo>
                    <a:pt x="5527" y="3744"/>
                  </a:lnTo>
                  <a:lnTo>
                    <a:pt x="6316" y="3120"/>
                  </a:lnTo>
                  <a:lnTo>
                    <a:pt x="7698" y="1665"/>
                  </a:lnTo>
                  <a:lnTo>
                    <a:pt x="8093" y="1249"/>
                  </a:lnTo>
                  <a:lnTo>
                    <a:pt x="7500" y="1249"/>
                  </a:lnTo>
                  <a:lnTo>
                    <a:pt x="6514" y="1041"/>
                  </a:lnTo>
                  <a:lnTo>
                    <a:pt x="4540" y="625"/>
                  </a:lnTo>
                  <a:lnTo>
                    <a:pt x="2171" y="625"/>
                  </a:lnTo>
                  <a:lnTo>
                    <a:pt x="1579" y="417"/>
                  </a:lnTo>
                  <a:lnTo>
                    <a:pt x="987" y="20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A402E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23" name="Shape 423"/>
            <p:cNvSpPr/>
            <p:nvPr/>
          </p:nvSpPr>
          <p:spPr>
            <a:xfrm>
              <a:off x="2052625" y="800675"/>
              <a:ext cx="148050" cy="52025"/>
            </a:xfrm>
            <a:custGeom>
              <a:avLst/>
              <a:gdLst/>
              <a:ahLst/>
              <a:cxnLst/>
              <a:rect l="0" t="0" r="0" b="0"/>
              <a:pathLst>
                <a:path w="5922" h="2081" extrusionOk="0">
                  <a:moveTo>
                    <a:pt x="0" y="1"/>
                  </a:moveTo>
                  <a:lnTo>
                    <a:pt x="592" y="1041"/>
                  </a:lnTo>
                  <a:lnTo>
                    <a:pt x="1184" y="1665"/>
                  </a:lnTo>
                  <a:lnTo>
                    <a:pt x="1579" y="1872"/>
                  </a:lnTo>
                  <a:lnTo>
                    <a:pt x="1974" y="2080"/>
                  </a:lnTo>
                  <a:lnTo>
                    <a:pt x="2566" y="2080"/>
                  </a:lnTo>
                  <a:lnTo>
                    <a:pt x="3158" y="1872"/>
                  </a:lnTo>
                  <a:lnTo>
                    <a:pt x="4540" y="1249"/>
                  </a:lnTo>
                  <a:lnTo>
                    <a:pt x="5921" y="417"/>
                  </a:lnTo>
                  <a:lnTo>
                    <a:pt x="1777" y="41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24" name="Shape 424"/>
            <p:cNvSpPr/>
            <p:nvPr/>
          </p:nvSpPr>
          <p:spPr>
            <a:xfrm>
              <a:off x="2027950" y="774675"/>
              <a:ext cx="202325" cy="46825"/>
            </a:xfrm>
            <a:custGeom>
              <a:avLst/>
              <a:gdLst/>
              <a:ahLst/>
              <a:cxnLst/>
              <a:rect l="0" t="0" r="0" b="0"/>
              <a:pathLst>
                <a:path w="8093" h="1873" extrusionOk="0">
                  <a:moveTo>
                    <a:pt x="0" y="1"/>
                  </a:moveTo>
                  <a:lnTo>
                    <a:pt x="593" y="625"/>
                  </a:lnTo>
                  <a:lnTo>
                    <a:pt x="1185" y="1041"/>
                  </a:lnTo>
                  <a:lnTo>
                    <a:pt x="2171" y="1457"/>
                  </a:lnTo>
                  <a:lnTo>
                    <a:pt x="3553" y="1665"/>
                  </a:lnTo>
                  <a:lnTo>
                    <a:pt x="5329" y="1873"/>
                  </a:lnTo>
                  <a:lnTo>
                    <a:pt x="6908" y="1665"/>
                  </a:lnTo>
                  <a:lnTo>
                    <a:pt x="8093" y="1249"/>
                  </a:lnTo>
                  <a:lnTo>
                    <a:pt x="4935" y="833"/>
                  </a:lnTo>
                  <a:lnTo>
                    <a:pt x="2961" y="625"/>
                  </a:lnTo>
                  <a:lnTo>
                    <a:pt x="2171" y="625"/>
                  </a:lnTo>
                  <a:lnTo>
                    <a:pt x="1579" y="41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A402E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25" name="Shape 425"/>
            <p:cNvSpPr/>
            <p:nvPr/>
          </p:nvSpPr>
          <p:spPr>
            <a:xfrm>
              <a:off x="1776300" y="868275"/>
              <a:ext cx="217125" cy="670725"/>
            </a:xfrm>
            <a:custGeom>
              <a:avLst/>
              <a:gdLst/>
              <a:ahLst/>
              <a:cxnLst/>
              <a:rect l="0" t="0" r="0" b="0"/>
              <a:pathLst>
                <a:path w="8685" h="26829" extrusionOk="0">
                  <a:moveTo>
                    <a:pt x="4935" y="0"/>
                  </a:moveTo>
                  <a:lnTo>
                    <a:pt x="4540" y="208"/>
                  </a:lnTo>
                  <a:lnTo>
                    <a:pt x="4343" y="624"/>
                  </a:lnTo>
                  <a:lnTo>
                    <a:pt x="4145" y="1248"/>
                  </a:lnTo>
                  <a:lnTo>
                    <a:pt x="3751" y="1872"/>
                  </a:lnTo>
                  <a:lnTo>
                    <a:pt x="3356" y="2496"/>
                  </a:lnTo>
                  <a:lnTo>
                    <a:pt x="3159" y="3536"/>
                  </a:lnTo>
                  <a:lnTo>
                    <a:pt x="2961" y="7279"/>
                  </a:lnTo>
                  <a:lnTo>
                    <a:pt x="2764" y="9151"/>
                  </a:lnTo>
                  <a:lnTo>
                    <a:pt x="2566" y="10399"/>
                  </a:lnTo>
                  <a:lnTo>
                    <a:pt x="2172" y="11855"/>
                  </a:lnTo>
                  <a:lnTo>
                    <a:pt x="1777" y="12895"/>
                  </a:lnTo>
                  <a:lnTo>
                    <a:pt x="1777" y="12271"/>
                  </a:lnTo>
                  <a:lnTo>
                    <a:pt x="1777" y="10815"/>
                  </a:lnTo>
                  <a:lnTo>
                    <a:pt x="1974" y="9567"/>
                  </a:lnTo>
                  <a:lnTo>
                    <a:pt x="2172" y="8943"/>
                  </a:lnTo>
                  <a:lnTo>
                    <a:pt x="1974" y="8527"/>
                  </a:lnTo>
                  <a:lnTo>
                    <a:pt x="1777" y="8111"/>
                  </a:lnTo>
                  <a:lnTo>
                    <a:pt x="1580" y="7903"/>
                  </a:lnTo>
                  <a:lnTo>
                    <a:pt x="987" y="7695"/>
                  </a:lnTo>
                  <a:lnTo>
                    <a:pt x="593" y="8111"/>
                  </a:lnTo>
                  <a:lnTo>
                    <a:pt x="395" y="12479"/>
                  </a:lnTo>
                  <a:lnTo>
                    <a:pt x="1" y="15390"/>
                  </a:lnTo>
                  <a:lnTo>
                    <a:pt x="1" y="16846"/>
                  </a:lnTo>
                  <a:lnTo>
                    <a:pt x="198" y="17678"/>
                  </a:lnTo>
                  <a:lnTo>
                    <a:pt x="395" y="18302"/>
                  </a:lnTo>
                  <a:lnTo>
                    <a:pt x="1185" y="19550"/>
                  </a:lnTo>
                  <a:lnTo>
                    <a:pt x="1777" y="20382"/>
                  </a:lnTo>
                  <a:lnTo>
                    <a:pt x="2369" y="21006"/>
                  </a:lnTo>
                  <a:lnTo>
                    <a:pt x="2961" y="21837"/>
                  </a:lnTo>
                  <a:lnTo>
                    <a:pt x="3553" y="22669"/>
                  </a:lnTo>
                  <a:lnTo>
                    <a:pt x="4145" y="23501"/>
                  </a:lnTo>
                  <a:lnTo>
                    <a:pt x="4935" y="24749"/>
                  </a:lnTo>
                  <a:lnTo>
                    <a:pt x="5527" y="26621"/>
                  </a:lnTo>
                  <a:lnTo>
                    <a:pt x="5724" y="26829"/>
                  </a:lnTo>
                  <a:lnTo>
                    <a:pt x="6119" y="26829"/>
                  </a:lnTo>
                  <a:lnTo>
                    <a:pt x="7303" y="26205"/>
                  </a:lnTo>
                  <a:lnTo>
                    <a:pt x="7698" y="25789"/>
                  </a:lnTo>
                  <a:lnTo>
                    <a:pt x="8290" y="25373"/>
                  </a:lnTo>
                  <a:lnTo>
                    <a:pt x="8487" y="24749"/>
                  </a:lnTo>
                  <a:lnTo>
                    <a:pt x="8685" y="24125"/>
                  </a:lnTo>
                  <a:lnTo>
                    <a:pt x="7895" y="22045"/>
                  </a:lnTo>
                  <a:lnTo>
                    <a:pt x="7303" y="20174"/>
                  </a:lnTo>
                  <a:lnTo>
                    <a:pt x="6909" y="18094"/>
                  </a:lnTo>
                  <a:lnTo>
                    <a:pt x="6711" y="16222"/>
                  </a:lnTo>
                  <a:lnTo>
                    <a:pt x="6711" y="14350"/>
                  </a:lnTo>
                  <a:lnTo>
                    <a:pt x="6711" y="11231"/>
                  </a:lnTo>
                  <a:lnTo>
                    <a:pt x="6909" y="9567"/>
                  </a:lnTo>
                  <a:lnTo>
                    <a:pt x="7106" y="8735"/>
                  </a:lnTo>
                  <a:lnTo>
                    <a:pt x="7698" y="4784"/>
                  </a:lnTo>
                  <a:lnTo>
                    <a:pt x="7501" y="4576"/>
                  </a:lnTo>
                  <a:lnTo>
                    <a:pt x="7106" y="4160"/>
                  </a:lnTo>
                  <a:lnTo>
                    <a:pt x="6514" y="4160"/>
                  </a:lnTo>
                  <a:lnTo>
                    <a:pt x="6316" y="4368"/>
                  </a:lnTo>
                  <a:lnTo>
                    <a:pt x="6119" y="4992"/>
                  </a:lnTo>
                  <a:lnTo>
                    <a:pt x="6514" y="3536"/>
                  </a:lnTo>
                  <a:lnTo>
                    <a:pt x="6909" y="1248"/>
                  </a:lnTo>
                  <a:lnTo>
                    <a:pt x="6711" y="1248"/>
                  </a:lnTo>
                  <a:lnTo>
                    <a:pt x="6514" y="1040"/>
                  </a:lnTo>
                  <a:lnTo>
                    <a:pt x="5922" y="1040"/>
                  </a:lnTo>
                  <a:lnTo>
                    <a:pt x="5724" y="1248"/>
                  </a:lnTo>
                  <a:lnTo>
                    <a:pt x="6119" y="416"/>
                  </a:lnTo>
                  <a:lnTo>
                    <a:pt x="5922" y="208"/>
                  </a:lnTo>
                  <a:lnTo>
                    <a:pt x="5330" y="0"/>
                  </a:lnTo>
                  <a:close/>
                </a:path>
              </a:pathLst>
            </a:custGeom>
            <a:solidFill>
              <a:srgbClr val="A25F4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26" name="Shape 426"/>
            <p:cNvSpPr/>
            <p:nvPr/>
          </p:nvSpPr>
          <p:spPr>
            <a:xfrm>
              <a:off x="1845375" y="1138625"/>
              <a:ext cx="54300" cy="270400"/>
            </a:xfrm>
            <a:custGeom>
              <a:avLst/>
              <a:gdLst/>
              <a:ahLst/>
              <a:cxnLst/>
              <a:rect l="0" t="0" r="0" b="0"/>
              <a:pathLst>
                <a:path w="2172" h="10816" extrusionOk="0">
                  <a:moveTo>
                    <a:pt x="2172" y="1"/>
                  </a:moveTo>
                  <a:lnTo>
                    <a:pt x="1974" y="209"/>
                  </a:lnTo>
                  <a:lnTo>
                    <a:pt x="1974" y="209"/>
                  </a:lnTo>
                  <a:lnTo>
                    <a:pt x="2172" y="1"/>
                  </a:lnTo>
                  <a:close/>
                  <a:moveTo>
                    <a:pt x="1974" y="209"/>
                  </a:moveTo>
                  <a:lnTo>
                    <a:pt x="1974" y="209"/>
                  </a:lnTo>
                  <a:lnTo>
                    <a:pt x="1974" y="209"/>
                  </a:lnTo>
                  <a:lnTo>
                    <a:pt x="1974" y="209"/>
                  </a:lnTo>
                  <a:close/>
                  <a:moveTo>
                    <a:pt x="1974" y="209"/>
                  </a:moveTo>
                  <a:lnTo>
                    <a:pt x="1580" y="625"/>
                  </a:lnTo>
                  <a:lnTo>
                    <a:pt x="1382" y="1041"/>
                  </a:lnTo>
                  <a:lnTo>
                    <a:pt x="1185" y="2497"/>
                  </a:lnTo>
                  <a:lnTo>
                    <a:pt x="988" y="3744"/>
                  </a:lnTo>
                  <a:lnTo>
                    <a:pt x="593" y="4784"/>
                  </a:lnTo>
                  <a:lnTo>
                    <a:pt x="198" y="6240"/>
                  </a:lnTo>
                  <a:lnTo>
                    <a:pt x="1" y="7488"/>
                  </a:lnTo>
                  <a:lnTo>
                    <a:pt x="1" y="8320"/>
                  </a:lnTo>
                  <a:lnTo>
                    <a:pt x="198" y="9152"/>
                  </a:lnTo>
                  <a:lnTo>
                    <a:pt x="396" y="9776"/>
                  </a:lnTo>
                  <a:lnTo>
                    <a:pt x="988" y="10608"/>
                  </a:lnTo>
                  <a:lnTo>
                    <a:pt x="1185" y="10815"/>
                  </a:lnTo>
                  <a:lnTo>
                    <a:pt x="790" y="10192"/>
                  </a:lnTo>
                  <a:lnTo>
                    <a:pt x="396" y="9568"/>
                  </a:lnTo>
                  <a:lnTo>
                    <a:pt x="396" y="8944"/>
                  </a:lnTo>
                  <a:lnTo>
                    <a:pt x="396" y="8112"/>
                  </a:lnTo>
                  <a:lnTo>
                    <a:pt x="593" y="6864"/>
                  </a:lnTo>
                  <a:lnTo>
                    <a:pt x="1185" y="5200"/>
                  </a:lnTo>
                  <a:lnTo>
                    <a:pt x="1580" y="3121"/>
                  </a:lnTo>
                  <a:lnTo>
                    <a:pt x="1777" y="2497"/>
                  </a:lnTo>
                  <a:lnTo>
                    <a:pt x="1580" y="1249"/>
                  </a:lnTo>
                  <a:lnTo>
                    <a:pt x="1777" y="625"/>
                  </a:lnTo>
                  <a:lnTo>
                    <a:pt x="1974" y="209"/>
                  </a:lnTo>
                  <a:close/>
                </a:path>
              </a:pathLst>
            </a:custGeom>
            <a:solidFill>
              <a:srgbClr val="85462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27" name="Shape 427"/>
            <p:cNvSpPr/>
            <p:nvPr/>
          </p:nvSpPr>
          <p:spPr>
            <a:xfrm>
              <a:off x="1894725" y="982650"/>
              <a:ext cx="39500" cy="166400"/>
            </a:xfrm>
            <a:custGeom>
              <a:avLst/>
              <a:gdLst/>
              <a:ahLst/>
              <a:cxnLst/>
              <a:rect l="0" t="0" r="0" b="0"/>
              <a:pathLst>
                <a:path w="1580" h="6656" extrusionOk="0">
                  <a:moveTo>
                    <a:pt x="1579" y="1"/>
                  </a:moveTo>
                  <a:lnTo>
                    <a:pt x="1185" y="417"/>
                  </a:lnTo>
                  <a:lnTo>
                    <a:pt x="987" y="1249"/>
                  </a:lnTo>
                  <a:lnTo>
                    <a:pt x="395" y="4784"/>
                  </a:lnTo>
                  <a:lnTo>
                    <a:pt x="198" y="6032"/>
                  </a:lnTo>
                  <a:lnTo>
                    <a:pt x="0" y="6656"/>
                  </a:lnTo>
                  <a:lnTo>
                    <a:pt x="0" y="6656"/>
                  </a:lnTo>
                  <a:lnTo>
                    <a:pt x="593" y="5616"/>
                  </a:lnTo>
                  <a:lnTo>
                    <a:pt x="987" y="4160"/>
                  </a:lnTo>
                  <a:lnTo>
                    <a:pt x="987" y="2288"/>
                  </a:lnTo>
                  <a:lnTo>
                    <a:pt x="1382" y="833"/>
                  </a:lnTo>
                  <a:lnTo>
                    <a:pt x="1579" y="1"/>
                  </a:lnTo>
                  <a:close/>
                </a:path>
              </a:pathLst>
            </a:custGeom>
            <a:solidFill>
              <a:srgbClr val="85462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28" name="Shape 428"/>
            <p:cNvSpPr/>
            <p:nvPr/>
          </p:nvSpPr>
          <p:spPr>
            <a:xfrm>
              <a:off x="1879925" y="909875"/>
              <a:ext cx="29625" cy="223575"/>
            </a:xfrm>
            <a:custGeom>
              <a:avLst/>
              <a:gdLst/>
              <a:ahLst/>
              <a:cxnLst/>
              <a:rect l="0" t="0" r="0" b="0"/>
              <a:pathLst>
                <a:path w="1185" h="8943" extrusionOk="0">
                  <a:moveTo>
                    <a:pt x="1185" y="0"/>
                  </a:moveTo>
                  <a:lnTo>
                    <a:pt x="987" y="208"/>
                  </a:lnTo>
                  <a:lnTo>
                    <a:pt x="790" y="832"/>
                  </a:lnTo>
                  <a:lnTo>
                    <a:pt x="395" y="2496"/>
                  </a:lnTo>
                  <a:lnTo>
                    <a:pt x="198" y="5199"/>
                  </a:lnTo>
                  <a:lnTo>
                    <a:pt x="0" y="8943"/>
                  </a:lnTo>
                  <a:lnTo>
                    <a:pt x="395" y="7695"/>
                  </a:lnTo>
                  <a:lnTo>
                    <a:pt x="395" y="6239"/>
                  </a:lnTo>
                  <a:lnTo>
                    <a:pt x="790" y="1664"/>
                  </a:lnTo>
                  <a:lnTo>
                    <a:pt x="987" y="624"/>
                  </a:lnTo>
                  <a:lnTo>
                    <a:pt x="1185" y="0"/>
                  </a:lnTo>
                  <a:close/>
                </a:path>
              </a:pathLst>
            </a:custGeom>
            <a:solidFill>
              <a:srgbClr val="85462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29" name="Shape 429"/>
            <p:cNvSpPr/>
            <p:nvPr/>
          </p:nvSpPr>
          <p:spPr>
            <a:xfrm>
              <a:off x="1855250" y="899475"/>
              <a:ext cx="24700" cy="228775"/>
            </a:xfrm>
            <a:custGeom>
              <a:avLst/>
              <a:gdLst/>
              <a:ahLst/>
              <a:cxnLst/>
              <a:rect l="0" t="0" r="0" b="0"/>
              <a:pathLst>
                <a:path w="988" h="9151" extrusionOk="0">
                  <a:moveTo>
                    <a:pt x="987" y="0"/>
                  </a:moveTo>
                  <a:lnTo>
                    <a:pt x="790" y="832"/>
                  </a:lnTo>
                  <a:lnTo>
                    <a:pt x="593" y="2080"/>
                  </a:lnTo>
                  <a:lnTo>
                    <a:pt x="593" y="4160"/>
                  </a:lnTo>
                  <a:lnTo>
                    <a:pt x="198" y="7071"/>
                  </a:lnTo>
                  <a:lnTo>
                    <a:pt x="1" y="9151"/>
                  </a:lnTo>
                  <a:lnTo>
                    <a:pt x="593" y="6239"/>
                  </a:lnTo>
                  <a:lnTo>
                    <a:pt x="790" y="4576"/>
                  </a:lnTo>
                  <a:lnTo>
                    <a:pt x="790" y="3328"/>
                  </a:lnTo>
                  <a:lnTo>
                    <a:pt x="790" y="1248"/>
                  </a:lnTo>
                  <a:lnTo>
                    <a:pt x="987" y="0"/>
                  </a:lnTo>
                  <a:close/>
                </a:path>
              </a:pathLst>
            </a:custGeom>
            <a:solidFill>
              <a:srgbClr val="85462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30" name="Shape 430"/>
            <p:cNvSpPr/>
            <p:nvPr/>
          </p:nvSpPr>
          <p:spPr>
            <a:xfrm>
              <a:off x="1865125" y="1357000"/>
              <a:ext cx="493450" cy="816325"/>
            </a:xfrm>
            <a:custGeom>
              <a:avLst/>
              <a:gdLst/>
              <a:ahLst/>
              <a:cxnLst/>
              <a:rect l="0" t="0" r="0" b="0"/>
              <a:pathLst>
                <a:path w="19738" h="32653" extrusionOk="0">
                  <a:moveTo>
                    <a:pt x="3356" y="1"/>
                  </a:moveTo>
                  <a:lnTo>
                    <a:pt x="2566" y="209"/>
                  </a:lnTo>
                  <a:lnTo>
                    <a:pt x="1382" y="833"/>
                  </a:lnTo>
                  <a:lnTo>
                    <a:pt x="790" y="1249"/>
                  </a:lnTo>
                  <a:lnTo>
                    <a:pt x="198" y="1665"/>
                  </a:lnTo>
                  <a:lnTo>
                    <a:pt x="0" y="2288"/>
                  </a:lnTo>
                  <a:lnTo>
                    <a:pt x="198" y="2912"/>
                  </a:lnTo>
                  <a:lnTo>
                    <a:pt x="1184" y="5200"/>
                  </a:lnTo>
                  <a:lnTo>
                    <a:pt x="2566" y="9152"/>
                  </a:lnTo>
                  <a:lnTo>
                    <a:pt x="4540" y="13935"/>
                  </a:lnTo>
                  <a:lnTo>
                    <a:pt x="6513" y="18718"/>
                  </a:lnTo>
                  <a:lnTo>
                    <a:pt x="8684" y="22878"/>
                  </a:lnTo>
                  <a:lnTo>
                    <a:pt x="10856" y="26829"/>
                  </a:lnTo>
                  <a:lnTo>
                    <a:pt x="12040" y="28701"/>
                  </a:lnTo>
                  <a:lnTo>
                    <a:pt x="13421" y="30157"/>
                  </a:lnTo>
                  <a:lnTo>
                    <a:pt x="14606" y="31405"/>
                  </a:lnTo>
                  <a:lnTo>
                    <a:pt x="15987" y="32236"/>
                  </a:lnTo>
                  <a:lnTo>
                    <a:pt x="16579" y="32444"/>
                  </a:lnTo>
                  <a:lnTo>
                    <a:pt x="17171" y="32652"/>
                  </a:lnTo>
                  <a:lnTo>
                    <a:pt x="17566" y="32444"/>
                  </a:lnTo>
                  <a:lnTo>
                    <a:pt x="18158" y="32444"/>
                  </a:lnTo>
                  <a:lnTo>
                    <a:pt x="18750" y="31821"/>
                  </a:lnTo>
                  <a:lnTo>
                    <a:pt x="19342" y="30781"/>
                  </a:lnTo>
                  <a:lnTo>
                    <a:pt x="19737" y="29533"/>
                  </a:lnTo>
                  <a:lnTo>
                    <a:pt x="19737" y="28285"/>
                  </a:lnTo>
                  <a:lnTo>
                    <a:pt x="19540" y="26829"/>
                  </a:lnTo>
                  <a:lnTo>
                    <a:pt x="19145" y="25373"/>
                  </a:lnTo>
                  <a:lnTo>
                    <a:pt x="17763" y="22254"/>
                  </a:lnTo>
                  <a:lnTo>
                    <a:pt x="15790" y="18718"/>
                  </a:lnTo>
                  <a:lnTo>
                    <a:pt x="13027" y="14975"/>
                  </a:lnTo>
                  <a:lnTo>
                    <a:pt x="9671" y="11231"/>
                  </a:lnTo>
                  <a:lnTo>
                    <a:pt x="8092" y="9152"/>
                  </a:lnTo>
                  <a:lnTo>
                    <a:pt x="6711" y="7280"/>
                  </a:lnTo>
                  <a:lnTo>
                    <a:pt x="5527" y="5408"/>
                  </a:lnTo>
                  <a:lnTo>
                    <a:pt x="4737" y="3744"/>
                  </a:lnTo>
                  <a:lnTo>
                    <a:pt x="3553" y="1041"/>
                  </a:lnTo>
                  <a:lnTo>
                    <a:pt x="3356" y="1"/>
                  </a:lnTo>
                  <a:close/>
                </a:path>
              </a:pathLst>
            </a:custGeom>
            <a:solidFill>
              <a:srgbClr val="A25F4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31" name="Shape 431"/>
            <p:cNvSpPr/>
            <p:nvPr/>
          </p:nvSpPr>
          <p:spPr>
            <a:xfrm>
              <a:off x="2348675" y="1268625"/>
              <a:ext cx="463825" cy="987875"/>
            </a:xfrm>
            <a:custGeom>
              <a:avLst/>
              <a:gdLst/>
              <a:ahLst/>
              <a:cxnLst/>
              <a:rect l="0" t="0" r="0" b="0"/>
              <a:pathLst>
                <a:path w="18553" h="39515" extrusionOk="0">
                  <a:moveTo>
                    <a:pt x="14014" y="0"/>
                  </a:moveTo>
                  <a:lnTo>
                    <a:pt x="12237" y="208"/>
                  </a:lnTo>
                  <a:lnTo>
                    <a:pt x="10856" y="832"/>
                  </a:lnTo>
                  <a:lnTo>
                    <a:pt x="9277" y="1664"/>
                  </a:lnTo>
                  <a:lnTo>
                    <a:pt x="7895" y="2704"/>
                  </a:lnTo>
                  <a:lnTo>
                    <a:pt x="6711" y="3952"/>
                  </a:lnTo>
                  <a:lnTo>
                    <a:pt x="5527" y="5408"/>
                  </a:lnTo>
                  <a:lnTo>
                    <a:pt x="3750" y="8319"/>
                  </a:lnTo>
                  <a:lnTo>
                    <a:pt x="2369" y="11231"/>
                  </a:lnTo>
                  <a:lnTo>
                    <a:pt x="1382" y="13310"/>
                  </a:lnTo>
                  <a:lnTo>
                    <a:pt x="987" y="14350"/>
                  </a:lnTo>
                  <a:lnTo>
                    <a:pt x="987" y="18094"/>
                  </a:lnTo>
                  <a:lnTo>
                    <a:pt x="987" y="20797"/>
                  </a:lnTo>
                  <a:lnTo>
                    <a:pt x="1382" y="23709"/>
                  </a:lnTo>
                  <a:lnTo>
                    <a:pt x="1382" y="25373"/>
                  </a:lnTo>
                  <a:lnTo>
                    <a:pt x="1185" y="27453"/>
                  </a:lnTo>
                  <a:lnTo>
                    <a:pt x="395" y="32028"/>
                  </a:lnTo>
                  <a:lnTo>
                    <a:pt x="198" y="34108"/>
                  </a:lnTo>
                  <a:lnTo>
                    <a:pt x="0" y="35979"/>
                  </a:lnTo>
                  <a:lnTo>
                    <a:pt x="198" y="36811"/>
                  </a:lnTo>
                  <a:lnTo>
                    <a:pt x="395" y="37435"/>
                  </a:lnTo>
                  <a:lnTo>
                    <a:pt x="592" y="38059"/>
                  </a:lnTo>
                  <a:lnTo>
                    <a:pt x="1185" y="38267"/>
                  </a:lnTo>
                  <a:lnTo>
                    <a:pt x="3553" y="39515"/>
                  </a:lnTo>
                  <a:lnTo>
                    <a:pt x="4145" y="39515"/>
                  </a:lnTo>
                  <a:lnTo>
                    <a:pt x="7500" y="34316"/>
                  </a:lnTo>
                  <a:lnTo>
                    <a:pt x="10461" y="29740"/>
                  </a:lnTo>
                  <a:lnTo>
                    <a:pt x="12632" y="25373"/>
                  </a:lnTo>
                  <a:lnTo>
                    <a:pt x="14606" y="21421"/>
                  </a:lnTo>
                  <a:lnTo>
                    <a:pt x="15987" y="17886"/>
                  </a:lnTo>
                  <a:lnTo>
                    <a:pt x="16974" y="14766"/>
                  </a:lnTo>
                  <a:lnTo>
                    <a:pt x="17764" y="11855"/>
                  </a:lnTo>
                  <a:lnTo>
                    <a:pt x="18158" y="9567"/>
                  </a:lnTo>
                  <a:lnTo>
                    <a:pt x="18356" y="7279"/>
                  </a:lnTo>
                  <a:lnTo>
                    <a:pt x="18553" y="5615"/>
                  </a:lnTo>
                  <a:lnTo>
                    <a:pt x="18356" y="4160"/>
                  </a:lnTo>
                  <a:lnTo>
                    <a:pt x="18158" y="2912"/>
                  </a:lnTo>
                  <a:lnTo>
                    <a:pt x="17764" y="1456"/>
                  </a:lnTo>
                  <a:lnTo>
                    <a:pt x="17566" y="1040"/>
                  </a:lnTo>
                  <a:lnTo>
                    <a:pt x="15790" y="208"/>
                  </a:lnTo>
                  <a:lnTo>
                    <a:pt x="14014" y="0"/>
                  </a:lnTo>
                  <a:close/>
                </a:path>
              </a:pathLst>
            </a:custGeom>
            <a:solidFill>
              <a:srgbClr val="F8F8FC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32" name="Shape 432"/>
            <p:cNvSpPr/>
            <p:nvPr/>
          </p:nvSpPr>
          <p:spPr>
            <a:xfrm>
              <a:off x="2185850" y="1840550"/>
              <a:ext cx="483575" cy="457550"/>
            </a:xfrm>
            <a:custGeom>
              <a:avLst/>
              <a:gdLst/>
              <a:ahLst/>
              <a:cxnLst/>
              <a:rect l="0" t="0" r="0" b="0"/>
              <a:pathLst>
                <a:path w="19343" h="18302" extrusionOk="0">
                  <a:moveTo>
                    <a:pt x="18158" y="0"/>
                  </a:moveTo>
                  <a:lnTo>
                    <a:pt x="16579" y="416"/>
                  </a:lnTo>
                  <a:lnTo>
                    <a:pt x="14803" y="1040"/>
                  </a:lnTo>
                  <a:lnTo>
                    <a:pt x="11250" y="2288"/>
                  </a:lnTo>
                  <a:lnTo>
                    <a:pt x="9474" y="3120"/>
                  </a:lnTo>
                  <a:lnTo>
                    <a:pt x="7303" y="2704"/>
                  </a:lnTo>
                  <a:lnTo>
                    <a:pt x="5329" y="2288"/>
                  </a:lnTo>
                  <a:lnTo>
                    <a:pt x="3158" y="1456"/>
                  </a:lnTo>
                  <a:lnTo>
                    <a:pt x="2171" y="4992"/>
                  </a:lnTo>
                  <a:lnTo>
                    <a:pt x="1184" y="7903"/>
                  </a:lnTo>
                  <a:lnTo>
                    <a:pt x="592" y="9151"/>
                  </a:lnTo>
                  <a:lnTo>
                    <a:pt x="0" y="10191"/>
                  </a:lnTo>
                  <a:lnTo>
                    <a:pt x="3158" y="13518"/>
                  </a:lnTo>
                  <a:lnTo>
                    <a:pt x="5724" y="16222"/>
                  </a:lnTo>
                  <a:lnTo>
                    <a:pt x="7105" y="17470"/>
                  </a:lnTo>
                  <a:lnTo>
                    <a:pt x="8290" y="18302"/>
                  </a:lnTo>
                  <a:lnTo>
                    <a:pt x="8684" y="18302"/>
                  </a:lnTo>
                  <a:lnTo>
                    <a:pt x="9277" y="18094"/>
                  </a:lnTo>
                  <a:lnTo>
                    <a:pt x="9671" y="17886"/>
                  </a:lnTo>
                  <a:lnTo>
                    <a:pt x="10263" y="17470"/>
                  </a:lnTo>
                  <a:lnTo>
                    <a:pt x="10855" y="16638"/>
                  </a:lnTo>
                  <a:lnTo>
                    <a:pt x="11448" y="15598"/>
                  </a:lnTo>
                  <a:lnTo>
                    <a:pt x="15395" y="9151"/>
                  </a:lnTo>
                  <a:lnTo>
                    <a:pt x="17566" y="4992"/>
                  </a:lnTo>
                  <a:lnTo>
                    <a:pt x="18553" y="2912"/>
                  </a:lnTo>
                  <a:lnTo>
                    <a:pt x="19342" y="624"/>
                  </a:lnTo>
                  <a:lnTo>
                    <a:pt x="19342" y="208"/>
                  </a:lnTo>
                  <a:lnTo>
                    <a:pt x="19145" y="0"/>
                  </a:lnTo>
                  <a:close/>
                </a:path>
              </a:pathLst>
            </a:custGeom>
            <a:solidFill>
              <a:srgbClr val="F8F8FC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33" name="Shape 433"/>
            <p:cNvSpPr/>
            <p:nvPr/>
          </p:nvSpPr>
          <p:spPr>
            <a:xfrm>
              <a:off x="2368400" y="1913325"/>
              <a:ext cx="98725" cy="270400"/>
            </a:xfrm>
            <a:custGeom>
              <a:avLst/>
              <a:gdLst/>
              <a:ahLst/>
              <a:cxnLst/>
              <a:rect l="0" t="0" r="0" b="0"/>
              <a:pathLst>
                <a:path w="3949" h="10816" extrusionOk="0">
                  <a:moveTo>
                    <a:pt x="1" y="1"/>
                  </a:moveTo>
                  <a:lnTo>
                    <a:pt x="593" y="625"/>
                  </a:lnTo>
                  <a:lnTo>
                    <a:pt x="1185" y="1457"/>
                  </a:lnTo>
                  <a:lnTo>
                    <a:pt x="1777" y="2704"/>
                  </a:lnTo>
                  <a:lnTo>
                    <a:pt x="2172" y="4160"/>
                  </a:lnTo>
                  <a:lnTo>
                    <a:pt x="2567" y="6032"/>
                  </a:lnTo>
                  <a:lnTo>
                    <a:pt x="2764" y="8112"/>
                  </a:lnTo>
                  <a:lnTo>
                    <a:pt x="2764" y="10815"/>
                  </a:lnTo>
                  <a:lnTo>
                    <a:pt x="3159" y="9152"/>
                  </a:lnTo>
                  <a:lnTo>
                    <a:pt x="3553" y="7696"/>
                  </a:lnTo>
                  <a:lnTo>
                    <a:pt x="3948" y="5824"/>
                  </a:lnTo>
                  <a:lnTo>
                    <a:pt x="3948" y="3952"/>
                  </a:lnTo>
                  <a:lnTo>
                    <a:pt x="3751" y="2912"/>
                  </a:lnTo>
                  <a:lnTo>
                    <a:pt x="3356" y="2081"/>
                  </a:lnTo>
                  <a:lnTo>
                    <a:pt x="2764" y="1457"/>
                  </a:lnTo>
                  <a:lnTo>
                    <a:pt x="2172" y="833"/>
                  </a:lnTo>
                  <a:lnTo>
                    <a:pt x="1185" y="41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D6ED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34" name="Shape 434"/>
            <p:cNvSpPr/>
            <p:nvPr/>
          </p:nvSpPr>
          <p:spPr>
            <a:xfrm>
              <a:off x="1998350" y="1700150"/>
              <a:ext cx="345400" cy="504375"/>
            </a:xfrm>
            <a:custGeom>
              <a:avLst/>
              <a:gdLst/>
              <a:ahLst/>
              <a:cxnLst/>
              <a:rect l="0" t="0" r="0" b="0"/>
              <a:pathLst>
                <a:path w="13816" h="20175" extrusionOk="0">
                  <a:moveTo>
                    <a:pt x="6908" y="1"/>
                  </a:moveTo>
                  <a:lnTo>
                    <a:pt x="6908" y="1041"/>
                  </a:lnTo>
                  <a:lnTo>
                    <a:pt x="6513" y="2497"/>
                  </a:lnTo>
                  <a:lnTo>
                    <a:pt x="6119" y="4160"/>
                  </a:lnTo>
                  <a:lnTo>
                    <a:pt x="5132" y="6240"/>
                  </a:lnTo>
                  <a:lnTo>
                    <a:pt x="3948" y="8736"/>
                  </a:lnTo>
                  <a:lnTo>
                    <a:pt x="2171" y="11231"/>
                  </a:lnTo>
                  <a:lnTo>
                    <a:pt x="0" y="13935"/>
                  </a:lnTo>
                  <a:lnTo>
                    <a:pt x="5724" y="20174"/>
                  </a:lnTo>
                  <a:lnTo>
                    <a:pt x="6908" y="19342"/>
                  </a:lnTo>
                  <a:lnTo>
                    <a:pt x="8092" y="18302"/>
                  </a:lnTo>
                  <a:lnTo>
                    <a:pt x="9474" y="16847"/>
                  </a:lnTo>
                  <a:lnTo>
                    <a:pt x="10855" y="14975"/>
                  </a:lnTo>
                  <a:lnTo>
                    <a:pt x="12237" y="12687"/>
                  </a:lnTo>
                  <a:lnTo>
                    <a:pt x="12829" y="11439"/>
                  </a:lnTo>
                  <a:lnTo>
                    <a:pt x="13224" y="9984"/>
                  </a:lnTo>
                  <a:lnTo>
                    <a:pt x="13619" y="8528"/>
                  </a:lnTo>
                  <a:lnTo>
                    <a:pt x="13816" y="6864"/>
                  </a:lnTo>
                  <a:lnTo>
                    <a:pt x="10461" y="3952"/>
                  </a:lnTo>
                  <a:lnTo>
                    <a:pt x="8092" y="1665"/>
                  </a:lnTo>
                  <a:lnTo>
                    <a:pt x="7303" y="625"/>
                  </a:lnTo>
                  <a:lnTo>
                    <a:pt x="690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35" name="Shape 435"/>
            <p:cNvSpPr/>
            <p:nvPr/>
          </p:nvSpPr>
          <p:spPr>
            <a:xfrm>
              <a:off x="1909525" y="1928925"/>
              <a:ext cx="113525" cy="904700"/>
            </a:xfrm>
            <a:custGeom>
              <a:avLst/>
              <a:gdLst/>
              <a:ahLst/>
              <a:cxnLst/>
              <a:rect l="0" t="0" r="0" b="0"/>
              <a:pathLst>
                <a:path w="4541" h="36188" extrusionOk="0">
                  <a:moveTo>
                    <a:pt x="1" y="1"/>
                  </a:moveTo>
                  <a:lnTo>
                    <a:pt x="790" y="2496"/>
                  </a:lnTo>
                  <a:lnTo>
                    <a:pt x="1382" y="5408"/>
                  </a:lnTo>
                  <a:lnTo>
                    <a:pt x="1777" y="8320"/>
                  </a:lnTo>
                  <a:lnTo>
                    <a:pt x="2172" y="11231"/>
                  </a:lnTo>
                  <a:lnTo>
                    <a:pt x="2172" y="14143"/>
                  </a:lnTo>
                  <a:lnTo>
                    <a:pt x="2172" y="17054"/>
                  </a:lnTo>
                  <a:lnTo>
                    <a:pt x="1974" y="22670"/>
                  </a:lnTo>
                  <a:lnTo>
                    <a:pt x="1382" y="27661"/>
                  </a:lnTo>
                  <a:lnTo>
                    <a:pt x="790" y="31613"/>
                  </a:lnTo>
                  <a:lnTo>
                    <a:pt x="198" y="35148"/>
                  </a:lnTo>
                  <a:lnTo>
                    <a:pt x="2566" y="36188"/>
                  </a:lnTo>
                  <a:lnTo>
                    <a:pt x="2961" y="31820"/>
                  </a:lnTo>
                  <a:lnTo>
                    <a:pt x="4343" y="19550"/>
                  </a:lnTo>
                  <a:lnTo>
                    <a:pt x="4540" y="17470"/>
                  </a:lnTo>
                  <a:lnTo>
                    <a:pt x="4540" y="15599"/>
                  </a:lnTo>
                  <a:lnTo>
                    <a:pt x="4540" y="13727"/>
                  </a:lnTo>
                  <a:lnTo>
                    <a:pt x="4343" y="11855"/>
                  </a:lnTo>
                  <a:lnTo>
                    <a:pt x="3553" y="8528"/>
                  </a:lnTo>
                  <a:lnTo>
                    <a:pt x="2764" y="5616"/>
                  </a:lnTo>
                  <a:lnTo>
                    <a:pt x="1777" y="3328"/>
                  </a:lnTo>
                  <a:lnTo>
                    <a:pt x="790" y="145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D6ED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pic>
        <p:nvPicPr>
          <p:cNvPr id="436" name="Shape 43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772400" y="5181600"/>
            <a:ext cx="1135061" cy="1447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Shape 441"/>
          <p:cNvSpPr txBox="1"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imes New Roman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Things to Consider</a:t>
            </a:r>
          </a:p>
        </p:txBody>
      </p:sp>
      <p:sp>
        <p:nvSpPr>
          <p:cNvPr id="442" name="Shape 442"/>
          <p:cNvSpPr txBox="1">
            <a:spLocks noGrp="1"/>
          </p:cNvSpPr>
          <p:nvPr>
            <p:ph type="body" idx="1"/>
          </p:nvPr>
        </p:nvSpPr>
        <p:spPr>
          <a:xfrm>
            <a:off x="457200" y="1828800"/>
            <a:ext cx="8229600" cy="43021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ct val="70000"/>
              <a:buFont typeface="Courier New"/>
              <a:buChar char="o"/>
            </a:pPr>
            <a:r>
              <a:rPr lang="en-US"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</a:t>
            </a:r>
            <a:r>
              <a:rPr lang="en-US" sz="3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style</a:t>
            </a:r>
            <a:r>
              <a:rPr lang="en-US"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in which the novel is written. </a:t>
            </a:r>
          </a:p>
          <a:p>
            <a:pPr marL="908050" marR="0" lvl="1" indent="-4381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ct val="44642"/>
              <a:buFont typeface="Arial"/>
              <a:buChar char="●"/>
            </a:pPr>
            <a:r>
              <a:rPr lang="en-US"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Note that each chapter begins with a detailed description of the local setting, much like a scene in a play.</a:t>
            </a:r>
          </a:p>
        </p:txBody>
      </p:sp>
      <p:grpSp>
        <p:nvGrpSpPr>
          <p:cNvPr id="443" name="Shape 443"/>
          <p:cNvGrpSpPr/>
          <p:nvPr/>
        </p:nvGrpSpPr>
        <p:grpSpPr>
          <a:xfrm>
            <a:off x="6858000" y="4660314"/>
            <a:ext cx="1965036" cy="1830690"/>
            <a:chOff x="0" y="19550"/>
            <a:chExt cx="2975525" cy="2954375"/>
          </a:xfrm>
        </p:grpSpPr>
        <p:sp>
          <p:nvSpPr>
            <p:cNvPr id="444" name="Shape 444"/>
            <p:cNvSpPr/>
            <p:nvPr/>
          </p:nvSpPr>
          <p:spPr>
            <a:xfrm>
              <a:off x="0" y="19550"/>
              <a:ext cx="2975525" cy="2954375"/>
            </a:xfrm>
            <a:custGeom>
              <a:avLst/>
              <a:gdLst/>
              <a:ahLst/>
              <a:cxnLst/>
              <a:rect l="0" t="0" r="0" b="0"/>
              <a:pathLst>
                <a:path w="119021" h="118175" extrusionOk="0">
                  <a:moveTo>
                    <a:pt x="0" y="118174"/>
                  </a:moveTo>
                  <a:lnTo>
                    <a:pt x="119020" y="118174"/>
                  </a:lnTo>
                  <a:lnTo>
                    <a:pt x="119020" y="1"/>
                  </a:lnTo>
                  <a:lnTo>
                    <a:pt x="0" y="1"/>
                  </a:lnTo>
                  <a:lnTo>
                    <a:pt x="0" y="118174"/>
                  </a:lnTo>
                  <a:lnTo>
                    <a:pt x="0" y="118174"/>
                  </a:lnTo>
                  <a:close/>
                </a:path>
              </a:pathLst>
            </a:custGeom>
            <a:solidFill>
              <a:srgbClr val="6D2E7A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45" name="Shape 445"/>
            <p:cNvSpPr/>
            <p:nvPr/>
          </p:nvSpPr>
          <p:spPr>
            <a:xfrm>
              <a:off x="47750" y="824700"/>
              <a:ext cx="2891050" cy="1164000"/>
            </a:xfrm>
            <a:custGeom>
              <a:avLst/>
              <a:gdLst/>
              <a:ahLst/>
              <a:cxnLst/>
              <a:rect l="0" t="0" r="0" b="0"/>
              <a:pathLst>
                <a:path w="115642" h="46560" extrusionOk="0">
                  <a:moveTo>
                    <a:pt x="1812" y="34450"/>
                  </a:moveTo>
                  <a:lnTo>
                    <a:pt x="1372" y="31945"/>
                  </a:lnTo>
                  <a:lnTo>
                    <a:pt x="539" y="26099"/>
                  </a:lnTo>
                  <a:lnTo>
                    <a:pt x="0" y="19365"/>
                  </a:lnTo>
                  <a:lnTo>
                    <a:pt x="49" y="16442"/>
                  </a:lnTo>
                  <a:lnTo>
                    <a:pt x="392" y="14250"/>
                  </a:lnTo>
                  <a:lnTo>
                    <a:pt x="784" y="13363"/>
                  </a:lnTo>
                  <a:lnTo>
                    <a:pt x="1372" y="12319"/>
                  </a:lnTo>
                  <a:lnTo>
                    <a:pt x="1714" y="11797"/>
                  </a:lnTo>
                  <a:lnTo>
                    <a:pt x="2106" y="11223"/>
                  </a:lnTo>
                  <a:lnTo>
                    <a:pt x="2547" y="10648"/>
                  </a:lnTo>
                  <a:lnTo>
                    <a:pt x="3037" y="10074"/>
                  </a:lnTo>
                  <a:lnTo>
                    <a:pt x="3576" y="9500"/>
                  </a:lnTo>
                  <a:lnTo>
                    <a:pt x="4114" y="8926"/>
                  </a:lnTo>
                  <a:lnTo>
                    <a:pt x="4653" y="8300"/>
                  </a:lnTo>
                  <a:lnTo>
                    <a:pt x="5241" y="7725"/>
                  </a:lnTo>
                  <a:lnTo>
                    <a:pt x="5829" y="7099"/>
                  </a:lnTo>
                  <a:lnTo>
                    <a:pt x="6417" y="6525"/>
                  </a:lnTo>
                  <a:lnTo>
                    <a:pt x="7053" y="5951"/>
                  </a:lnTo>
                  <a:lnTo>
                    <a:pt x="7641" y="5429"/>
                  </a:lnTo>
                  <a:lnTo>
                    <a:pt x="8278" y="4855"/>
                  </a:lnTo>
                  <a:lnTo>
                    <a:pt x="8914" y="4333"/>
                  </a:lnTo>
                  <a:lnTo>
                    <a:pt x="9502" y="3811"/>
                  </a:lnTo>
                  <a:lnTo>
                    <a:pt x="10090" y="3341"/>
                  </a:lnTo>
                  <a:lnTo>
                    <a:pt x="10678" y="2871"/>
                  </a:lnTo>
                  <a:lnTo>
                    <a:pt x="11266" y="2453"/>
                  </a:lnTo>
                  <a:lnTo>
                    <a:pt x="12343" y="1671"/>
                  </a:lnTo>
                  <a:lnTo>
                    <a:pt x="13274" y="1044"/>
                  </a:lnTo>
                  <a:lnTo>
                    <a:pt x="14106" y="627"/>
                  </a:lnTo>
                  <a:lnTo>
                    <a:pt x="15184" y="313"/>
                  </a:lnTo>
                  <a:lnTo>
                    <a:pt x="17927" y="1096"/>
                  </a:lnTo>
                  <a:lnTo>
                    <a:pt x="20082" y="1775"/>
                  </a:lnTo>
                  <a:lnTo>
                    <a:pt x="22433" y="2453"/>
                  </a:lnTo>
                  <a:lnTo>
                    <a:pt x="24735" y="3132"/>
                  </a:lnTo>
                  <a:lnTo>
                    <a:pt x="26743" y="3758"/>
                  </a:lnTo>
                  <a:lnTo>
                    <a:pt x="29045" y="4333"/>
                  </a:lnTo>
                  <a:lnTo>
                    <a:pt x="31102" y="3654"/>
                  </a:lnTo>
                  <a:lnTo>
                    <a:pt x="32866" y="2975"/>
                  </a:lnTo>
                  <a:lnTo>
                    <a:pt x="34825" y="2140"/>
                  </a:lnTo>
                  <a:lnTo>
                    <a:pt x="36686" y="1357"/>
                  </a:lnTo>
                  <a:lnTo>
                    <a:pt x="38351" y="679"/>
                  </a:lnTo>
                  <a:lnTo>
                    <a:pt x="39919" y="0"/>
                  </a:lnTo>
                  <a:lnTo>
                    <a:pt x="43984" y="2923"/>
                  </a:lnTo>
                  <a:lnTo>
                    <a:pt x="47461" y="888"/>
                  </a:lnTo>
                  <a:lnTo>
                    <a:pt x="51968" y="2297"/>
                  </a:lnTo>
                  <a:lnTo>
                    <a:pt x="56768" y="4698"/>
                  </a:lnTo>
                  <a:lnTo>
                    <a:pt x="56963" y="5533"/>
                  </a:lnTo>
                  <a:lnTo>
                    <a:pt x="57845" y="7517"/>
                  </a:lnTo>
                  <a:lnTo>
                    <a:pt x="58629" y="8717"/>
                  </a:lnTo>
                  <a:lnTo>
                    <a:pt x="59119" y="9343"/>
                  </a:lnTo>
                  <a:lnTo>
                    <a:pt x="59657" y="9970"/>
                  </a:lnTo>
                  <a:lnTo>
                    <a:pt x="60343" y="10544"/>
                  </a:lnTo>
                  <a:lnTo>
                    <a:pt x="61078" y="11118"/>
                  </a:lnTo>
                  <a:lnTo>
                    <a:pt x="61910" y="11640"/>
                  </a:lnTo>
                  <a:lnTo>
                    <a:pt x="62841" y="12110"/>
                  </a:lnTo>
                  <a:lnTo>
                    <a:pt x="64604" y="13049"/>
                  </a:lnTo>
                  <a:lnTo>
                    <a:pt x="66074" y="13989"/>
                  </a:lnTo>
                  <a:lnTo>
                    <a:pt x="67249" y="14876"/>
                  </a:lnTo>
                  <a:lnTo>
                    <a:pt x="68131" y="15711"/>
                  </a:lnTo>
                  <a:lnTo>
                    <a:pt x="68768" y="16442"/>
                  </a:lnTo>
                  <a:lnTo>
                    <a:pt x="69208" y="17016"/>
                  </a:lnTo>
                  <a:lnTo>
                    <a:pt x="69551" y="17538"/>
                  </a:lnTo>
                  <a:lnTo>
                    <a:pt x="70678" y="17016"/>
                  </a:lnTo>
                  <a:lnTo>
                    <a:pt x="71853" y="16442"/>
                  </a:lnTo>
                  <a:lnTo>
                    <a:pt x="73225" y="15816"/>
                  </a:lnTo>
                  <a:lnTo>
                    <a:pt x="74645" y="15189"/>
                  </a:lnTo>
                  <a:lnTo>
                    <a:pt x="75919" y="14668"/>
                  </a:lnTo>
                  <a:lnTo>
                    <a:pt x="77535" y="14146"/>
                  </a:lnTo>
                  <a:lnTo>
                    <a:pt x="81110" y="14720"/>
                  </a:lnTo>
                  <a:lnTo>
                    <a:pt x="84049" y="15346"/>
                  </a:lnTo>
                  <a:lnTo>
                    <a:pt x="89437" y="12110"/>
                  </a:lnTo>
                  <a:lnTo>
                    <a:pt x="93796" y="9709"/>
                  </a:lnTo>
                  <a:lnTo>
                    <a:pt x="99429" y="12736"/>
                  </a:lnTo>
                  <a:lnTo>
                    <a:pt x="99870" y="13258"/>
                  </a:lnTo>
                  <a:lnTo>
                    <a:pt x="100408" y="13780"/>
                  </a:lnTo>
                  <a:lnTo>
                    <a:pt x="101045" y="14354"/>
                  </a:lnTo>
                  <a:lnTo>
                    <a:pt x="101731" y="14876"/>
                  </a:lnTo>
                  <a:lnTo>
                    <a:pt x="102466" y="15450"/>
                  </a:lnTo>
                  <a:lnTo>
                    <a:pt x="103249" y="16025"/>
                  </a:lnTo>
                  <a:lnTo>
                    <a:pt x="104082" y="16599"/>
                  </a:lnTo>
                  <a:lnTo>
                    <a:pt x="104914" y="17173"/>
                  </a:lnTo>
                  <a:lnTo>
                    <a:pt x="105796" y="17799"/>
                  </a:lnTo>
                  <a:lnTo>
                    <a:pt x="106678" y="18426"/>
                  </a:lnTo>
                  <a:lnTo>
                    <a:pt x="107559" y="19052"/>
                  </a:lnTo>
                  <a:lnTo>
                    <a:pt x="108392" y="19731"/>
                  </a:lnTo>
                  <a:lnTo>
                    <a:pt x="109274" y="20409"/>
                  </a:lnTo>
                  <a:lnTo>
                    <a:pt x="110057" y="21088"/>
                  </a:lnTo>
                  <a:lnTo>
                    <a:pt x="110841" y="21818"/>
                  </a:lnTo>
                  <a:lnTo>
                    <a:pt x="111576" y="22549"/>
                  </a:lnTo>
                  <a:lnTo>
                    <a:pt x="112212" y="23280"/>
                  </a:lnTo>
                  <a:lnTo>
                    <a:pt x="112800" y="24063"/>
                  </a:lnTo>
                  <a:lnTo>
                    <a:pt x="113731" y="25629"/>
                  </a:lnTo>
                  <a:lnTo>
                    <a:pt x="115004" y="28447"/>
                  </a:lnTo>
                  <a:lnTo>
                    <a:pt x="115641" y="31370"/>
                  </a:lnTo>
                  <a:lnTo>
                    <a:pt x="113486" y="37791"/>
                  </a:lnTo>
                  <a:lnTo>
                    <a:pt x="111772" y="42958"/>
                  </a:lnTo>
                  <a:lnTo>
                    <a:pt x="105698" y="46560"/>
                  </a:lnTo>
                  <a:lnTo>
                    <a:pt x="103886" y="45829"/>
                  </a:lnTo>
                  <a:lnTo>
                    <a:pt x="102955" y="45411"/>
                  </a:lnTo>
                  <a:lnTo>
                    <a:pt x="101829" y="44942"/>
                  </a:lnTo>
                  <a:lnTo>
                    <a:pt x="100506" y="44367"/>
                  </a:lnTo>
                  <a:lnTo>
                    <a:pt x="99086" y="43793"/>
                  </a:lnTo>
                  <a:lnTo>
                    <a:pt x="97519" y="43115"/>
                  </a:lnTo>
                  <a:lnTo>
                    <a:pt x="95853" y="42384"/>
                  </a:lnTo>
                  <a:lnTo>
                    <a:pt x="94041" y="41601"/>
                  </a:lnTo>
                  <a:lnTo>
                    <a:pt x="92180" y="40818"/>
                  </a:lnTo>
                  <a:lnTo>
                    <a:pt x="90221" y="39983"/>
                  </a:lnTo>
                  <a:lnTo>
                    <a:pt x="88212" y="39148"/>
                  </a:lnTo>
                  <a:lnTo>
                    <a:pt x="87233" y="38678"/>
                  </a:lnTo>
                  <a:lnTo>
                    <a:pt x="86204" y="38260"/>
                  </a:lnTo>
                  <a:lnTo>
                    <a:pt x="85176" y="37791"/>
                  </a:lnTo>
                  <a:lnTo>
                    <a:pt x="84098" y="37373"/>
                  </a:lnTo>
                  <a:lnTo>
                    <a:pt x="83070" y="36903"/>
                  </a:lnTo>
                  <a:lnTo>
                    <a:pt x="82041" y="36433"/>
                  </a:lnTo>
                  <a:lnTo>
                    <a:pt x="80963" y="36016"/>
                  </a:lnTo>
                  <a:lnTo>
                    <a:pt x="79935" y="35546"/>
                  </a:lnTo>
                  <a:lnTo>
                    <a:pt x="78857" y="35076"/>
                  </a:lnTo>
                  <a:lnTo>
                    <a:pt x="77829" y="34659"/>
                  </a:lnTo>
                  <a:lnTo>
                    <a:pt x="76800" y="34189"/>
                  </a:lnTo>
                  <a:lnTo>
                    <a:pt x="75772" y="33771"/>
                  </a:lnTo>
                  <a:lnTo>
                    <a:pt x="74792" y="33302"/>
                  </a:lnTo>
                  <a:lnTo>
                    <a:pt x="73763" y="32884"/>
                  </a:lnTo>
                  <a:lnTo>
                    <a:pt x="71804" y="31997"/>
                  </a:lnTo>
                  <a:lnTo>
                    <a:pt x="69943" y="31162"/>
                  </a:lnTo>
                  <a:lnTo>
                    <a:pt x="68131" y="30379"/>
                  </a:lnTo>
                  <a:lnTo>
                    <a:pt x="66417" y="29648"/>
                  </a:lnTo>
                  <a:lnTo>
                    <a:pt x="64849" y="28917"/>
                  </a:lnTo>
                  <a:lnTo>
                    <a:pt x="63380" y="28239"/>
                  </a:lnTo>
                  <a:lnTo>
                    <a:pt x="62057" y="27612"/>
                  </a:lnTo>
                  <a:lnTo>
                    <a:pt x="60882" y="27090"/>
                  </a:lnTo>
                  <a:lnTo>
                    <a:pt x="59902" y="26621"/>
                  </a:lnTo>
                  <a:lnTo>
                    <a:pt x="58482" y="25890"/>
                  </a:lnTo>
                  <a:lnTo>
                    <a:pt x="57355" y="25368"/>
                  </a:lnTo>
                  <a:lnTo>
                    <a:pt x="56033" y="24950"/>
                  </a:lnTo>
                  <a:lnTo>
                    <a:pt x="52947" y="24324"/>
                  </a:lnTo>
                  <a:lnTo>
                    <a:pt x="49470" y="24011"/>
                  </a:lnTo>
                  <a:lnTo>
                    <a:pt x="45894" y="23854"/>
                  </a:lnTo>
                  <a:lnTo>
                    <a:pt x="39135" y="24115"/>
                  </a:lnTo>
                  <a:lnTo>
                    <a:pt x="34776" y="24585"/>
                  </a:lnTo>
                  <a:lnTo>
                    <a:pt x="32914" y="24950"/>
                  </a:lnTo>
                  <a:lnTo>
                    <a:pt x="30319" y="25524"/>
                  </a:lnTo>
                  <a:lnTo>
                    <a:pt x="27135" y="26307"/>
                  </a:lnTo>
                  <a:lnTo>
                    <a:pt x="23804" y="27142"/>
                  </a:lnTo>
                  <a:lnTo>
                    <a:pt x="20621" y="27925"/>
                  </a:lnTo>
                  <a:lnTo>
                    <a:pt x="17829" y="28604"/>
                  </a:lnTo>
                  <a:lnTo>
                    <a:pt x="15821" y="29126"/>
                  </a:lnTo>
                  <a:lnTo>
                    <a:pt x="14841" y="29387"/>
                  </a:lnTo>
                  <a:lnTo>
                    <a:pt x="13225" y="29857"/>
                  </a:lnTo>
                  <a:lnTo>
                    <a:pt x="11902" y="30222"/>
                  </a:lnTo>
                  <a:lnTo>
                    <a:pt x="10482" y="30692"/>
                  </a:lnTo>
                  <a:lnTo>
                    <a:pt x="7935" y="31475"/>
                  </a:lnTo>
                  <a:lnTo>
                    <a:pt x="6759" y="31788"/>
                  </a:lnTo>
                  <a:lnTo>
                    <a:pt x="1812" y="34450"/>
                  </a:lnTo>
                  <a:lnTo>
                    <a:pt x="1812" y="3445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46" name="Shape 446"/>
            <p:cNvSpPr/>
            <p:nvPr/>
          </p:nvSpPr>
          <p:spPr>
            <a:xfrm>
              <a:off x="1824475" y="1227925"/>
              <a:ext cx="424925" cy="502400"/>
            </a:xfrm>
            <a:custGeom>
              <a:avLst/>
              <a:gdLst/>
              <a:ahLst/>
              <a:cxnLst/>
              <a:rect l="0" t="0" r="0" b="0"/>
              <a:pathLst>
                <a:path w="16997" h="20096" extrusionOk="0">
                  <a:moveTo>
                    <a:pt x="5780" y="0"/>
                  </a:moveTo>
                  <a:lnTo>
                    <a:pt x="8327" y="2140"/>
                  </a:lnTo>
                  <a:lnTo>
                    <a:pt x="9307" y="8351"/>
                  </a:lnTo>
                  <a:lnTo>
                    <a:pt x="9943" y="8717"/>
                  </a:lnTo>
                  <a:lnTo>
                    <a:pt x="10629" y="9187"/>
                  </a:lnTo>
                  <a:lnTo>
                    <a:pt x="11413" y="9865"/>
                  </a:lnTo>
                  <a:lnTo>
                    <a:pt x="14254" y="13937"/>
                  </a:lnTo>
                  <a:lnTo>
                    <a:pt x="14694" y="15189"/>
                  </a:lnTo>
                  <a:lnTo>
                    <a:pt x="15135" y="16390"/>
                  </a:lnTo>
                  <a:lnTo>
                    <a:pt x="16017" y="18321"/>
                  </a:lnTo>
                  <a:lnTo>
                    <a:pt x="16997" y="20096"/>
                  </a:lnTo>
                  <a:lnTo>
                    <a:pt x="13078" y="20096"/>
                  </a:lnTo>
                  <a:lnTo>
                    <a:pt x="12931" y="19887"/>
                  </a:lnTo>
                  <a:lnTo>
                    <a:pt x="12490" y="19365"/>
                  </a:lnTo>
                  <a:lnTo>
                    <a:pt x="11903" y="18582"/>
                  </a:lnTo>
                  <a:lnTo>
                    <a:pt x="11560" y="18112"/>
                  </a:lnTo>
                  <a:lnTo>
                    <a:pt x="11217" y="17642"/>
                  </a:lnTo>
                  <a:lnTo>
                    <a:pt x="10825" y="17173"/>
                  </a:lnTo>
                  <a:lnTo>
                    <a:pt x="10482" y="16703"/>
                  </a:lnTo>
                  <a:lnTo>
                    <a:pt x="10090" y="16233"/>
                  </a:lnTo>
                  <a:lnTo>
                    <a:pt x="9797" y="15816"/>
                  </a:lnTo>
                  <a:lnTo>
                    <a:pt x="9209" y="15137"/>
                  </a:lnTo>
                  <a:lnTo>
                    <a:pt x="8817" y="14667"/>
                  </a:lnTo>
                  <a:lnTo>
                    <a:pt x="7984" y="13467"/>
                  </a:lnTo>
                  <a:lnTo>
                    <a:pt x="6858" y="11483"/>
                  </a:lnTo>
                  <a:lnTo>
                    <a:pt x="5878" y="9656"/>
                  </a:lnTo>
                  <a:lnTo>
                    <a:pt x="5437" y="8873"/>
                  </a:lnTo>
                  <a:lnTo>
                    <a:pt x="1519" y="14302"/>
                  </a:lnTo>
                  <a:lnTo>
                    <a:pt x="1" y="12162"/>
                  </a:lnTo>
                  <a:lnTo>
                    <a:pt x="2352" y="8143"/>
                  </a:lnTo>
                  <a:lnTo>
                    <a:pt x="833" y="5063"/>
                  </a:lnTo>
                  <a:lnTo>
                    <a:pt x="4409" y="2140"/>
                  </a:lnTo>
                  <a:lnTo>
                    <a:pt x="5780" y="0"/>
                  </a:lnTo>
                  <a:lnTo>
                    <a:pt x="5780" y="0"/>
                  </a:lnTo>
                  <a:close/>
                </a:path>
              </a:pathLst>
            </a:custGeom>
            <a:solidFill>
              <a:srgbClr val="E5E5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47" name="Shape 447"/>
            <p:cNvSpPr/>
            <p:nvPr/>
          </p:nvSpPr>
          <p:spPr>
            <a:xfrm>
              <a:off x="886525" y="1012600"/>
              <a:ext cx="303700" cy="415000"/>
            </a:xfrm>
            <a:custGeom>
              <a:avLst/>
              <a:gdLst/>
              <a:ahLst/>
              <a:cxnLst/>
              <a:rect l="0" t="0" r="0" b="0"/>
              <a:pathLst>
                <a:path w="12148" h="16600" extrusionOk="0">
                  <a:moveTo>
                    <a:pt x="0" y="16599"/>
                  </a:moveTo>
                  <a:lnTo>
                    <a:pt x="686" y="6838"/>
                  </a:lnTo>
                  <a:lnTo>
                    <a:pt x="7837" y="8039"/>
                  </a:lnTo>
                  <a:lnTo>
                    <a:pt x="8033" y="2819"/>
                  </a:lnTo>
                  <a:lnTo>
                    <a:pt x="10874" y="418"/>
                  </a:lnTo>
                  <a:lnTo>
                    <a:pt x="12147" y="1"/>
                  </a:lnTo>
                  <a:lnTo>
                    <a:pt x="12147" y="5638"/>
                  </a:lnTo>
                  <a:lnTo>
                    <a:pt x="10433" y="10231"/>
                  </a:lnTo>
                  <a:lnTo>
                    <a:pt x="7347" y="16182"/>
                  </a:lnTo>
                  <a:lnTo>
                    <a:pt x="5486" y="12893"/>
                  </a:lnTo>
                  <a:lnTo>
                    <a:pt x="4066" y="16182"/>
                  </a:lnTo>
                  <a:lnTo>
                    <a:pt x="0" y="16599"/>
                  </a:lnTo>
                  <a:lnTo>
                    <a:pt x="0" y="16599"/>
                  </a:lnTo>
                  <a:close/>
                </a:path>
              </a:pathLst>
            </a:custGeom>
            <a:solidFill>
              <a:srgbClr val="E5E5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48" name="Shape 448"/>
            <p:cNvSpPr/>
            <p:nvPr/>
          </p:nvSpPr>
          <p:spPr>
            <a:xfrm>
              <a:off x="792225" y="856000"/>
              <a:ext cx="275550" cy="394125"/>
            </a:xfrm>
            <a:custGeom>
              <a:avLst/>
              <a:gdLst/>
              <a:ahLst/>
              <a:cxnLst/>
              <a:rect l="0" t="0" r="0" b="0"/>
              <a:pathLst>
                <a:path w="11022" h="15765" extrusionOk="0">
                  <a:moveTo>
                    <a:pt x="1519" y="3811"/>
                  </a:moveTo>
                  <a:lnTo>
                    <a:pt x="1" y="8352"/>
                  </a:lnTo>
                  <a:lnTo>
                    <a:pt x="1176" y="15764"/>
                  </a:lnTo>
                  <a:lnTo>
                    <a:pt x="2891" y="14668"/>
                  </a:lnTo>
                  <a:lnTo>
                    <a:pt x="2891" y="11067"/>
                  </a:lnTo>
                  <a:lnTo>
                    <a:pt x="5242" y="11797"/>
                  </a:lnTo>
                  <a:lnTo>
                    <a:pt x="7103" y="9083"/>
                  </a:lnTo>
                  <a:lnTo>
                    <a:pt x="9160" y="9605"/>
                  </a:lnTo>
                  <a:lnTo>
                    <a:pt x="11021" y="2506"/>
                  </a:lnTo>
                  <a:lnTo>
                    <a:pt x="9650" y="1"/>
                  </a:lnTo>
                  <a:lnTo>
                    <a:pt x="6613" y="3968"/>
                  </a:lnTo>
                  <a:lnTo>
                    <a:pt x="5242" y="2872"/>
                  </a:lnTo>
                  <a:lnTo>
                    <a:pt x="1519" y="3811"/>
                  </a:lnTo>
                  <a:lnTo>
                    <a:pt x="1519" y="3811"/>
                  </a:lnTo>
                  <a:close/>
                </a:path>
              </a:pathLst>
            </a:custGeom>
            <a:solidFill>
              <a:srgbClr val="E5E5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49" name="Shape 449"/>
            <p:cNvSpPr/>
            <p:nvPr/>
          </p:nvSpPr>
          <p:spPr>
            <a:xfrm>
              <a:off x="1224475" y="859925"/>
              <a:ext cx="306150" cy="535050"/>
            </a:xfrm>
            <a:custGeom>
              <a:avLst/>
              <a:gdLst/>
              <a:ahLst/>
              <a:cxnLst/>
              <a:rect l="0" t="0" r="0" b="0"/>
              <a:pathLst>
                <a:path w="12246" h="21402" extrusionOk="0">
                  <a:moveTo>
                    <a:pt x="882" y="1"/>
                  </a:moveTo>
                  <a:lnTo>
                    <a:pt x="1" y="3080"/>
                  </a:lnTo>
                  <a:lnTo>
                    <a:pt x="3576" y="8352"/>
                  </a:lnTo>
                  <a:lnTo>
                    <a:pt x="4115" y="12893"/>
                  </a:lnTo>
                  <a:lnTo>
                    <a:pt x="10237" y="21401"/>
                  </a:lnTo>
                  <a:lnTo>
                    <a:pt x="12245" y="19940"/>
                  </a:lnTo>
                  <a:lnTo>
                    <a:pt x="7837" y="7256"/>
                  </a:lnTo>
                  <a:lnTo>
                    <a:pt x="6319" y="4385"/>
                  </a:lnTo>
                  <a:lnTo>
                    <a:pt x="882" y="1"/>
                  </a:lnTo>
                  <a:lnTo>
                    <a:pt x="882" y="1"/>
                  </a:lnTo>
                  <a:close/>
                </a:path>
              </a:pathLst>
            </a:custGeom>
            <a:solidFill>
              <a:srgbClr val="E5E5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50" name="Shape 450"/>
            <p:cNvSpPr/>
            <p:nvPr/>
          </p:nvSpPr>
          <p:spPr>
            <a:xfrm>
              <a:off x="2409775" y="1118300"/>
              <a:ext cx="484925" cy="580700"/>
            </a:xfrm>
            <a:custGeom>
              <a:avLst/>
              <a:gdLst/>
              <a:ahLst/>
              <a:cxnLst/>
              <a:rect l="0" t="0" r="0" b="0"/>
              <a:pathLst>
                <a:path w="19397" h="23228" extrusionOk="0">
                  <a:moveTo>
                    <a:pt x="1" y="1305"/>
                  </a:moveTo>
                  <a:lnTo>
                    <a:pt x="1715" y="4907"/>
                  </a:lnTo>
                  <a:lnTo>
                    <a:pt x="2891" y="10701"/>
                  </a:lnTo>
                  <a:lnTo>
                    <a:pt x="5438" y="15451"/>
                  </a:lnTo>
                  <a:lnTo>
                    <a:pt x="9699" y="23228"/>
                  </a:lnTo>
                  <a:lnTo>
                    <a:pt x="10727" y="19418"/>
                  </a:lnTo>
                  <a:lnTo>
                    <a:pt x="7495" y="13415"/>
                  </a:lnTo>
                  <a:lnTo>
                    <a:pt x="7005" y="9291"/>
                  </a:lnTo>
                  <a:lnTo>
                    <a:pt x="14450" y="15816"/>
                  </a:lnTo>
                  <a:lnTo>
                    <a:pt x="19397" y="21245"/>
                  </a:lnTo>
                  <a:lnTo>
                    <a:pt x="19397" y="20514"/>
                  </a:lnTo>
                  <a:lnTo>
                    <a:pt x="19397" y="18791"/>
                  </a:lnTo>
                  <a:lnTo>
                    <a:pt x="19250" y="16808"/>
                  </a:lnTo>
                  <a:lnTo>
                    <a:pt x="18907" y="15242"/>
                  </a:lnTo>
                  <a:lnTo>
                    <a:pt x="18466" y="14563"/>
                  </a:lnTo>
                  <a:lnTo>
                    <a:pt x="18123" y="14146"/>
                  </a:lnTo>
                  <a:lnTo>
                    <a:pt x="17682" y="13728"/>
                  </a:lnTo>
                  <a:lnTo>
                    <a:pt x="17242" y="13206"/>
                  </a:lnTo>
                  <a:lnTo>
                    <a:pt x="16752" y="12736"/>
                  </a:lnTo>
                  <a:lnTo>
                    <a:pt x="16213" y="12215"/>
                  </a:lnTo>
                  <a:lnTo>
                    <a:pt x="15674" y="11693"/>
                  </a:lnTo>
                  <a:lnTo>
                    <a:pt x="15087" y="11171"/>
                  </a:lnTo>
                  <a:lnTo>
                    <a:pt x="14548" y="10649"/>
                  </a:lnTo>
                  <a:lnTo>
                    <a:pt x="14009" y="10127"/>
                  </a:lnTo>
                  <a:lnTo>
                    <a:pt x="13470" y="9709"/>
                  </a:lnTo>
                  <a:lnTo>
                    <a:pt x="12589" y="8926"/>
                  </a:lnTo>
                  <a:lnTo>
                    <a:pt x="11903" y="8352"/>
                  </a:lnTo>
                  <a:lnTo>
                    <a:pt x="11217" y="7830"/>
                  </a:lnTo>
                  <a:lnTo>
                    <a:pt x="10140" y="7151"/>
                  </a:lnTo>
                  <a:lnTo>
                    <a:pt x="8915" y="6368"/>
                  </a:lnTo>
                  <a:lnTo>
                    <a:pt x="7593" y="5586"/>
                  </a:lnTo>
                  <a:lnTo>
                    <a:pt x="6319" y="4855"/>
                  </a:lnTo>
                  <a:lnTo>
                    <a:pt x="5291" y="4228"/>
                  </a:lnTo>
                  <a:lnTo>
                    <a:pt x="4262" y="3654"/>
                  </a:lnTo>
                  <a:lnTo>
                    <a:pt x="2744" y="0"/>
                  </a:lnTo>
                  <a:lnTo>
                    <a:pt x="1" y="1305"/>
                  </a:lnTo>
                  <a:lnTo>
                    <a:pt x="1" y="1305"/>
                  </a:lnTo>
                  <a:close/>
                </a:path>
              </a:pathLst>
            </a:custGeom>
            <a:solidFill>
              <a:srgbClr val="E5E5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51" name="Shape 451"/>
            <p:cNvSpPr/>
            <p:nvPr/>
          </p:nvSpPr>
          <p:spPr>
            <a:xfrm>
              <a:off x="58775" y="1458875"/>
              <a:ext cx="2723275" cy="1127475"/>
            </a:xfrm>
            <a:custGeom>
              <a:avLst/>
              <a:gdLst/>
              <a:ahLst/>
              <a:cxnLst/>
              <a:rect l="0" t="0" r="0" b="0"/>
              <a:pathLst>
                <a:path w="108931" h="45099" extrusionOk="0">
                  <a:moveTo>
                    <a:pt x="1371" y="11693"/>
                  </a:moveTo>
                  <a:lnTo>
                    <a:pt x="2155" y="11171"/>
                  </a:lnTo>
                  <a:lnTo>
                    <a:pt x="2988" y="10649"/>
                  </a:lnTo>
                  <a:lnTo>
                    <a:pt x="4016" y="10023"/>
                  </a:lnTo>
                  <a:lnTo>
                    <a:pt x="5094" y="9344"/>
                  </a:lnTo>
                  <a:lnTo>
                    <a:pt x="6220" y="8665"/>
                  </a:lnTo>
                  <a:lnTo>
                    <a:pt x="7200" y="8143"/>
                  </a:lnTo>
                  <a:lnTo>
                    <a:pt x="7984" y="7726"/>
                  </a:lnTo>
                  <a:lnTo>
                    <a:pt x="9306" y="7308"/>
                  </a:lnTo>
                  <a:lnTo>
                    <a:pt x="11657" y="6630"/>
                  </a:lnTo>
                  <a:lnTo>
                    <a:pt x="13127" y="6212"/>
                  </a:lnTo>
                  <a:lnTo>
                    <a:pt x="14743" y="5795"/>
                  </a:lnTo>
                  <a:lnTo>
                    <a:pt x="16457" y="5325"/>
                  </a:lnTo>
                  <a:lnTo>
                    <a:pt x="18220" y="4855"/>
                  </a:lnTo>
                  <a:lnTo>
                    <a:pt x="19984" y="4333"/>
                  </a:lnTo>
                  <a:lnTo>
                    <a:pt x="21747" y="3863"/>
                  </a:lnTo>
                  <a:lnTo>
                    <a:pt x="23412" y="3394"/>
                  </a:lnTo>
                  <a:lnTo>
                    <a:pt x="24980" y="2924"/>
                  </a:lnTo>
                  <a:lnTo>
                    <a:pt x="27673" y="2141"/>
                  </a:lnTo>
                  <a:lnTo>
                    <a:pt x="29388" y="1567"/>
                  </a:lnTo>
                  <a:lnTo>
                    <a:pt x="30906" y="1149"/>
                  </a:lnTo>
                  <a:lnTo>
                    <a:pt x="32963" y="784"/>
                  </a:lnTo>
                  <a:lnTo>
                    <a:pt x="38302" y="210"/>
                  </a:lnTo>
                  <a:lnTo>
                    <a:pt x="44473" y="1"/>
                  </a:lnTo>
                  <a:lnTo>
                    <a:pt x="50596" y="366"/>
                  </a:lnTo>
                  <a:lnTo>
                    <a:pt x="55739" y="1515"/>
                  </a:lnTo>
                  <a:lnTo>
                    <a:pt x="57943" y="2402"/>
                  </a:lnTo>
                  <a:lnTo>
                    <a:pt x="59020" y="2924"/>
                  </a:lnTo>
                  <a:lnTo>
                    <a:pt x="60098" y="3446"/>
                  </a:lnTo>
                  <a:lnTo>
                    <a:pt x="61127" y="3968"/>
                  </a:lnTo>
                  <a:lnTo>
                    <a:pt x="62204" y="4542"/>
                  </a:lnTo>
                  <a:lnTo>
                    <a:pt x="63331" y="5116"/>
                  </a:lnTo>
                  <a:lnTo>
                    <a:pt x="64457" y="5742"/>
                  </a:lnTo>
                  <a:lnTo>
                    <a:pt x="65633" y="6317"/>
                  </a:lnTo>
                  <a:lnTo>
                    <a:pt x="66857" y="6891"/>
                  </a:lnTo>
                  <a:lnTo>
                    <a:pt x="68180" y="7517"/>
                  </a:lnTo>
                  <a:lnTo>
                    <a:pt x="69551" y="8091"/>
                  </a:lnTo>
                  <a:lnTo>
                    <a:pt x="71020" y="8665"/>
                  </a:lnTo>
                  <a:lnTo>
                    <a:pt x="72490" y="9292"/>
                  </a:lnTo>
                  <a:lnTo>
                    <a:pt x="74008" y="9918"/>
                  </a:lnTo>
                  <a:lnTo>
                    <a:pt x="75527" y="10545"/>
                  </a:lnTo>
                  <a:lnTo>
                    <a:pt x="77094" y="11223"/>
                  </a:lnTo>
                  <a:lnTo>
                    <a:pt x="78612" y="11849"/>
                  </a:lnTo>
                  <a:lnTo>
                    <a:pt x="80131" y="12528"/>
                  </a:lnTo>
                  <a:lnTo>
                    <a:pt x="81600" y="13154"/>
                  </a:lnTo>
                  <a:lnTo>
                    <a:pt x="83069" y="13729"/>
                  </a:lnTo>
                  <a:lnTo>
                    <a:pt x="84539" y="14303"/>
                  </a:lnTo>
                  <a:lnTo>
                    <a:pt x="85910" y="14877"/>
                  </a:lnTo>
                  <a:lnTo>
                    <a:pt x="87233" y="15399"/>
                  </a:lnTo>
                  <a:lnTo>
                    <a:pt x="88506" y="15816"/>
                  </a:lnTo>
                  <a:lnTo>
                    <a:pt x="89731" y="16234"/>
                  </a:lnTo>
                  <a:lnTo>
                    <a:pt x="91935" y="16808"/>
                  </a:lnTo>
                  <a:lnTo>
                    <a:pt x="94139" y="17382"/>
                  </a:lnTo>
                  <a:lnTo>
                    <a:pt x="96588" y="18113"/>
                  </a:lnTo>
                  <a:lnTo>
                    <a:pt x="99086" y="18896"/>
                  </a:lnTo>
                  <a:lnTo>
                    <a:pt x="101535" y="19731"/>
                  </a:lnTo>
                  <a:lnTo>
                    <a:pt x="103739" y="20462"/>
                  </a:lnTo>
                  <a:lnTo>
                    <a:pt x="105502" y="21088"/>
                  </a:lnTo>
                  <a:lnTo>
                    <a:pt x="107118" y="21662"/>
                  </a:lnTo>
                  <a:lnTo>
                    <a:pt x="108931" y="26360"/>
                  </a:lnTo>
                  <a:lnTo>
                    <a:pt x="108588" y="33511"/>
                  </a:lnTo>
                  <a:lnTo>
                    <a:pt x="106971" y="33876"/>
                  </a:lnTo>
                  <a:lnTo>
                    <a:pt x="105110" y="34346"/>
                  </a:lnTo>
                  <a:lnTo>
                    <a:pt x="102612" y="34920"/>
                  </a:lnTo>
                  <a:lnTo>
                    <a:pt x="99576" y="35651"/>
                  </a:lnTo>
                  <a:lnTo>
                    <a:pt x="96098" y="36434"/>
                  </a:lnTo>
                  <a:lnTo>
                    <a:pt x="94188" y="36904"/>
                  </a:lnTo>
                  <a:lnTo>
                    <a:pt x="92229" y="37321"/>
                  </a:lnTo>
                  <a:lnTo>
                    <a:pt x="90171" y="37791"/>
                  </a:lnTo>
                  <a:lnTo>
                    <a:pt x="88065" y="38261"/>
                  </a:lnTo>
                  <a:lnTo>
                    <a:pt x="85910" y="38678"/>
                  </a:lnTo>
                  <a:lnTo>
                    <a:pt x="83706" y="39148"/>
                  </a:lnTo>
                  <a:lnTo>
                    <a:pt x="81453" y="39618"/>
                  </a:lnTo>
                  <a:lnTo>
                    <a:pt x="79200" y="40088"/>
                  </a:lnTo>
                  <a:lnTo>
                    <a:pt x="76947" y="40558"/>
                  </a:lnTo>
                  <a:lnTo>
                    <a:pt x="74645" y="41027"/>
                  </a:lnTo>
                  <a:lnTo>
                    <a:pt x="72392" y="41445"/>
                  </a:lnTo>
                  <a:lnTo>
                    <a:pt x="70139" y="41862"/>
                  </a:lnTo>
                  <a:lnTo>
                    <a:pt x="65780" y="42645"/>
                  </a:lnTo>
                  <a:lnTo>
                    <a:pt x="61567" y="43324"/>
                  </a:lnTo>
                  <a:lnTo>
                    <a:pt x="57649" y="43898"/>
                  </a:lnTo>
                  <a:lnTo>
                    <a:pt x="54073" y="44316"/>
                  </a:lnTo>
                  <a:lnTo>
                    <a:pt x="46629" y="44838"/>
                  </a:lnTo>
                  <a:lnTo>
                    <a:pt x="38204" y="45099"/>
                  </a:lnTo>
                  <a:lnTo>
                    <a:pt x="20914" y="45099"/>
                  </a:lnTo>
                  <a:lnTo>
                    <a:pt x="1225" y="44525"/>
                  </a:lnTo>
                  <a:lnTo>
                    <a:pt x="588" y="36225"/>
                  </a:lnTo>
                  <a:lnTo>
                    <a:pt x="0" y="27404"/>
                  </a:lnTo>
                  <a:lnTo>
                    <a:pt x="245" y="24638"/>
                  </a:lnTo>
                  <a:lnTo>
                    <a:pt x="686" y="19261"/>
                  </a:lnTo>
                  <a:lnTo>
                    <a:pt x="1176" y="14042"/>
                  </a:lnTo>
                  <a:lnTo>
                    <a:pt x="1371" y="11693"/>
                  </a:lnTo>
                  <a:lnTo>
                    <a:pt x="1371" y="11693"/>
                  </a:lnTo>
                  <a:close/>
                </a:path>
              </a:pathLst>
            </a:custGeom>
            <a:solidFill>
              <a:srgbClr val="4A9E4A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52" name="Shape 452"/>
            <p:cNvSpPr/>
            <p:nvPr/>
          </p:nvSpPr>
          <p:spPr>
            <a:xfrm>
              <a:off x="145700" y="906900"/>
              <a:ext cx="476350" cy="717725"/>
            </a:xfrm>
            <a:custGeom>
              <a:avLst/>
              <a:gdLst/>
              <a:ahLst/>
              <a:cxnLst/>
              <a:rect l="0" t="0" r="0" b="0"/>
              <a:pathLst>
                <a:path w="19054" h="28709" extrusionOk="0">
                  <a:moveTo>
                    <a:pt x="2645" y="28709"/>
                  </a:moveTo>
                  <a:lnTo>
                    <a:pt x="1" y="19052"/>
                  </a:lnTo>
                  <a:lnTo>
                    <a:pt x="1176" y="17330"/>
                  </a:lnTo>
                  <a:lnTo>
                    <a:pt x="2352" y="13833"/>
                  </a:lnTo>
                  <a:lnTo>
                    <a:pt x="2645" y="11536"/>
                  </a:lnTo>
                  <a:lnTo>
                    <a:pt x="3380" y="8665"/>
                  </a:lnTo>
                  <a:lnTo>
                    <a:pt x="3870" y="7256"/>
                  </a:lnTo>
                  <a:lnTo>
                    <a:pt x="4360" y="6003"/>
                  </a:lnTo>
                  <a:lnTo>
                    <a:pt x="5388" y="4229"/>
                  </a:lnTo>
                  <a:lnTo>
                    <a:pt x="5927" y="3654"/>
                  </a:lnTo>
                  <a:lnTo>
                    <a:pt x="6564" y="2976"/>
                  </a:lnTo>
                  <a:lnTo>
                    <a:pt x="7201" y="2297"/>
                  </a:lnTo>
                  <a:lnTo>
                    <a:pt x="7837" y="1619"/>
                  </a:lnTo>
                  <a:lnTo>
                    <a:pt x="8425" y="992"/>
                  </a:lnTo>
                  <a:lnTo>
                    <a:pt x="8866" y="470"/>
                  </a:lnTo>
                  <a:lnTo>
                    <a:pt x="9307" y="1"/>
                  </a:lnTo>
                  <a:lnTo>
                    <a:pt x="7984" y="5429"/>
                  </a:lnTo>
                  <a:lnTo>
                    <a:pt x="10188" y="10022"/>
                  </a:lnTo>
                  <a:lnTo>
                    <a:pt x="13421" y="4229"/>
                  </a:lnTo>
                  <a:lnTo>
                    <a:pt x="19054" y="17434"/>
                  </a:lnTo>
                  <a:lnTo>
                    <a:pt x="18956" y="23750"/>
                  </a:lnTo>
                  <a:lnTo>
                    <a:pt x="10531" y="26412"/>
                  </a:lnTo>
                  <a:lnTo>
                    <a:pt x="6515" y="27456"/>
                  </a:lnTo>
                  <a:lnTo>
                    <a:pt x="2645" y="28709"/>
                  </a:lnTo>
                  <a:lnTo>
                    <a:pt x="2645" y="28709"/>
                  </a:lnTo>
                  <a:close/>
                </a:path>
              </a:pathLst>
            </a:custGeom>
            <a:solidFill>
              <a:srgbClr val="E5E5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53" name="Shape 453"/>
            <p:cNvSpPr/>
            <p:nvPr/>
          </p:nvSpPr>
          <p:spPr>
            <a:xfrm>
              <a:off x="242425" y="892550"/>
              <a:ext cx="317175" cy="651175"/>
            </a:xfrm>
            <a:custGeom>
              <a:avLst/>
              <a:gdLst/>
              <a:ahLst/>
              <a:cxnLst/>
              <a:rect l="0" t="0" r="0" b="0"/>
              <a:pathLst>
                <a:path w="12687" h="26047" extrusionOk="0">
                  <a:moveTo>
                    <a:pt x="7593" y="0"/>
                  </a:moveTo>
                  <a:lnTo>
                    <a:pt x="7936" y="1932"/>
                  </a:lnTo>
                  <a:lnTo>
                    <a:pt x="7593" y="3706"/>
                  </a:lnTo>
                  <a:lnTo>
                    <a:pt x="7103" y="4594"/>
                  </a:lnTo>
                  <a:lnTo>
                    <a:pt x="6760" y="5011"/>
                  </a:lnTo>
                  <a:lnTo>
                    <a:pt x="6319" y="5429"/>
                  </a:lnTo>
                  <a:lnTo>
                    <a:pt x="5438" y="6264"/>
                  </a:lnTo>
                  <a:lnTo>
                    <a:pt x="4850" y="7256"/>
                  </a:lnTo>
                  <a:lnTo>
                    <a:pt x="4213" y="9344"/>
                  </a:lnTo>
                  <a:lnTo>
                    <a:pt x="4115" y="11797"/>
                  </a:lnTo>
                  <a:lnTo>
                    <a:pt x="3919" y="19418"/>
                  </a:lnTo>
                  <a:lnTo>
                    <a:pt x="2303" y="20305"/>
                  </a:lnTo>
                  <a:lnTo>
                    <a:pt x="1079" y="20984"/>
                  </a:lnTo>
                  <a:lnTo>
                    <a:pt x="1" y="21662"/>
                  </a:lnTo>
                  <a:lnTo>
                    <a:pt x="2401" y="26047"/>
                  </a:lnTo>
                  <a:lnTo>
                    <a:pt x="3821" y="25733"/>
                  </a:lnTo>
                  <a:lnTo>
                    <a:pt x="7005" y="24794"/>
                  </a:lnTo>
                  <a:lnTo>
                    <a:pt x="8768" y="24011"/>
                  </a:lnTo>
                  <a:lnTo>
                    <a:pt x="10434" y="23019"/>
                  </a:lnTo>
                  <a:lnTo>
                    <a:pt x="11168" y="22393"/>
                  </a:lnTo>
                  <a:lnTo>
                    <a:pt x="11756" y="21766"/>
                  </a:lnTo>
                  <a:lnTo>
                    <a:pt x="12589" y="20253"/>
                  </a:lnTo>
                  <a:lnTo>
                    <a:pt x="12687" y="16547"/>
                  </a:lnTo>
                  <a:lnTo>
                    <a:pt x="12246" y="14563"/>
                  </a:lnTo>
                  <a:lnTo>
                    <a:pt x="11658" y="12632"/>
                  </a:lnTo>
                  <a:lnTo>
                    <a:pt x="10972" y="10910"/>
                  </a:lnTo>
                  <a:lnTo>
                    <a:pt x="10385" y="9396"/>
                  </a:lnTo>
                  <a:lnTo>
                    <a:pt x="9748" y="7621"/>
                  </a:lnTo>
                  <a:lnTo>
                    <a:pt x="10091" y="4124"/>
                  </a:lnTo>
                  <a:lnTo>
                    <a:pt x="10385" y="1410"/>
                  </a:lnTo>
                  <a:lnTo>
                    <a:pt x="7593" y="0"/>
                  </a:lnTo>
                  <a:lnTo>
                    <a:pt x="7593" y="0"/>
                  </a:lnTo>
                  <a:close/>
                </a:path>
              </a:pathLst>
            </a:custGeom>
            <a:solidFill>
              <a:srgbClr val="B8B8D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54" name="Shape 454"/>
            <p:cNvSpPr/>
            <p:nvPr/>
          </p:nvSpPr>
          <p:spPr>
            <a:xfrm>
              <a:off x="604875" y="966925"/>
              <a:ext cx="173925" cy="351050"/>
            </a:xfrm>
            <a:custGeom>
              <a:avLst/>
              <a:gdLst/>
              <a:ahLst/>
              <a:cxnLst/>
              <a:rect l="0" t="0" r="0" b="0"/>
              <a:pathLst>
                <a:path w="6957" h="14042" extrusionOk="0">
                  <a:moveTo>
                    <a:pt x="1" y="1"/>
                  </a:moveTo>
                  <a:lnTo>
                    <a:pt x="442" y="6421"/>
                  </a:lnTo>
                  <a:lnTo>
                    <a:pt x="1470" y="8300"/>
                  </a:lnTo>
                  <a:lnTo>
                    <a:pt x="2352" y="10597"/>
                  </a:lnTo>
                  <a:lnTo>
                    <a:pt x="3038" y="12632"/>
                  </a:lnTo>
                  <a:lnTo>
                    <a:pt x="3283" y="13467"/>
                  </a:lnTo>
                  <a:lnTo>
                    <a:pt x="6956" y="14042"/>
                  </a:lnTo>
                  <a:lnTo>
                    <a:pt x="6956" y="9031"/>
                  </a:lnTo>
                  <a:lnTo>
                    <a:pt x="2205" y="3237"/>
                  </a:lnTo>
                  <a:lnTo>
                    <a:pt x="1960" y="836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8B8D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55" name="Shape 455"/>
            <p:cNvSpPr/>
            <p:nvPr/>
          </p:nvSpPr>
          <p:spPr>
            <a:xfrm>
              <a:off x="1331000" y="936925"/>
              <a:ext cx="373500" cy="491975"/>
            </a:xfrm>
            <a:custGeom>
              <a:avLst/>
              <a:gdLst/>
              <a:ahLst/>
              <a:cxnLst/>
              <a:rect l="0" t="0" r="0" b="0"/>
              <a:pathLst>
                <a:path w="14940" h="19679" extrusionOk="0">
                  <a:moveTo>
                    <a:pt x="1" y="0"/>
                  </a:moveTo>
                  <a:lnTo>
                    <a:pt x="393" y="835"/>
                  </a:lnTo>
                  <a:lnTo>
                    <a:pt x="1323" y="2714"/>
                  </a:lnTo>
                  <a:lnTo>
                    <a:pt x="2205" y="5011"/>
                  </a:lnTo>
                  <a:lnTo>
                    <a:pt x="2597" y="7047"/>
                  </a:lnTo>
                  <a:lnTo>
                    <a:pt x="2205" y="10179"/>
                  </a:lnTo>
                  <a:lnTo>
                    <a:pt x="2401" y="11640"/>
                  </a:lnTo>
                  <a:lnTo>
                    <a:pt x="2842" y="12371"/>
                  </a:lnTo>
                  <a:lnTo>
                    <a:pt x="3478" y="13049"/>
                  </a:lnTo>
                  <a:lnTo>
                    <a:pt x="4311" y="13832"/>
                  </a:lnTo>
                  <a:lnTo>
                    <a:pt x="4703" y="14354"/>
                  </a:lnTo>
                  <a:lnTo>
                    <a:pt x="5095" y="14824"/>
                  </a:lnTo>
                  <a:lnTo>
                    <a:pt x="6564" y="17016"/>
                  </a:lnTo>
                  <a:lnTo>
                    <a:pt x="7593" y="18895"/>
                  </a:lnTo>
                  <a:lnTo>
                    <a:pt x="8033" y="19678"/>
                  </a:lnTo>
                  <a:lnTo>
                    <a:pt x="14940" y="18634"/>
                  </a:lnTo>
                  <a:lnTo>
                    <a:pt x="10825" y="14250"/>
                  </a:lnTo>
                  <a:lnTo>
                    <a:pt x="7397" y="8665"/>
                  </a:lnTo>
                  <a:lnTo>
                    <a:pt x="5193" y="5846"/>
                  </a:lnTo>
                  <a:lnTo>
                    <a:pt x="4360" y="2245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8B8D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56" name="Shape 456"/>
            <p:cNvSpPr/>
            <p:nvPr/>
          </p:nvSpPr>
          <p:spPr>
            <a:xfrm>
              <a:off x="1596725" y="1183550"/>
              <a:ext cx="194725" cy="210100"/>
            </a:xfrm>
            <a:custGeom>
              <a:avLst/>
              <a:gdLst/>
              <a:ahLst/>
              <a:cxnLst/>
              <a:rect l="0" t="0" r="0" b="0"/>
              <a:pathLst>
                <a:path w="7789" h="8404" extrusionOk="0">
                  <a:moveTo>
                    <a:pt x="0" y="157"/>
                  </a:moveTo>
                  <a:lnTo>
                    <a:pt x="1960" y="3811"/>
                  </a:lnTo>
                  <a:lnTo>
                    <a:pt x="5633" y="6212"/>
                  </a:lnTo>
                  <a:lnTo>
                    <a:pt x="7788" y="8404"/>
                  </a:lnTo>
                  <a:lnTo>
                    <a:pt x="7788" y="5168"/>
                  </a:lnTo>
                  <a:lnTo>
                    <a:pt x="4555" y="2193"/>
                  </a:lnTo>
                  <a:lnTo>
                    <a:pt x="2351" y="0"/>
                  </a:lnTo>
                  <a:lnTo>
                    <a:pt x="0" y="157"/>
                  </a:lnTo>
                  <a:lnTo>
                    <a:pt x="0" y="157"/>
                  </a:lnTo>
                  <a:close/>
                </a:path>
              </a:pathLst>
            </a:custGeom>
            <a:solidFill>
              <a:srgbClr val="B8B8D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57" name="Shape 457"/>
            <p:cNvSpPr/>
            <p:nvPr/>
          </p:nvSpPr>
          <p:spPr>
            <a:xfrm>
              <a:off x="1209775" y="1177025"/>
              <a:ext cx="153100" cy="245350"/>
            </a:xfrm>
            <a:custGeom>
              <a:avLst/>
              <a:gdLst/>
              <a:ahLst/>
              <a:cxnLst/>
              <a:rect l="0" t="0" r="0" b="0"/>
              <a:pathLst>
                <a:path w="6124" h="9814" extrusionOk="0">
                  <a:moveTo>
                    <a:pt x="2597" y="0"/>
                  </a:moveTo>
                  <a:lnTo>
                    <a:pt x="3429" y="1201"/>
                  </a:lnTo>
                  <a:lnTo>
                    <a:pt x="4262" y="2506"/>
                  </a:lnTo>
                  <a:lnTo>
                    <a:pt x="5193" y="4228"/>
                  </a:lnTo>
                  <a:lnTo>
                    <a:pt x="6123" y="7621"/>
                  </a:lnTo>
                  <a:lnTo>
                    <a:pt x="6074" y="9187"/>
                  </a:lnTo>
                  <a:lnTo>
                    <a:pt x="3038" y="9813"/>
                  </a:lnTo>
                  <a:lnTo>
                    <a:pt x="1" y="9605"/>
                  </a:lnTo>
                  <a:lnTo>
                    <a:pt x="442" y="3393"/>
                  </a:lnTo>
                  <a:lnTo>
                    <a:pt x="2597" y="1618"/>
                  </a:lnTo>
                  <a:lnTo>
                    <a:pt x="2597" y="0"/>
                  </a:lnTo>
                  <a:lnTo>
                    <a:pt x="2597" y="0"/>
                  </a:lnTo>
                  <a:close/>
                </a:path>
              </a:pathLst>
            </a:custGeom>
            <a:solidFill>
              <a:srgbClr val="B8B8D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58" name="Shape 458"/>
            <p:cNvSpPr/>
            <p:nvPr/>
          </p:nvSpPr>
          <p:spPr>
            <a:xfrm>
              <a:off x="2062025" y="1217475"/>
              <a:ext cx="563300" cy="691625"/>
            </a:xfrm>
            <a:custGeom>
              <a:avLst/>
              <a:gdLst/>
              <a:ahLst/>
              <a:cxnLst/>
              <a:rect l="0" t="0" r="0" b="0"/>
              <a:pathLst>
                <a:path w="22532" h="27665" extrusionOk="0">
                  <a:moveTo>
                    <a:pt x="1" y="0"/>
                  </a:moveTo>
                  <a:lnTo>
                    <a:pt x="343" y="1097"/>
                  </a:lnTo>
                  <a:lnTo>
                    <a:pt x="686" y="2245"/>
                  </a:lnTo>
                  <a:lnTo>
                    <a:pt x="1176" y="3654"/>
                  </a:lnTo>
                  <a:lnTo>
                    <a:pt x="1715" y="5064"/>
                  </a:lnTo>
                  <a:lnTo>
                    <a:pt x="2303" y="6473"/>
                  </a:lnTo>
                  <a:lnTo>
                    <a:pt x="2890" y="7621"/>
                  </a:lnTo>
                  <a:lnTo>
                    <a:pt x="3184" y="8091"/>
                  </a:lnTo>
                  <a:lnTo>
                    <a:pt x="3478" y="8456"/>
                  </a:lnTo>
                  <a:lnTo>
                    <a:pt x="4115" y="9030"/>
                  </a:lnTo>
                  <a:lnTo>
                    <a:pt x="4850" y="9605"/>
                  </a:lnTo>
                  <a:lnTo>
                    <a:pt x="5682" y="10179"/>
                  </a:lnTo>
                  <a:lnTo>
                    <a:pt x="6466" y="10753"/>
                  </a:lnTo>
                  <a:lnTo>
                    <a:pt x="7201" y="11223"/>
                  </a:lnTo>
                  <a:lnTo>
                    <a:pt x="7788" y="11692"/>
                  </a:lnTo>
                  <a:lnTo>
                    <a:pt x="8474" y="12423"/>
                  </a:lnTo>
                  <a:lnTo>
                    <a:pt x="8915" y="13780"/>
                  </a:lnTo>
                  <a:lnTo>
                    <a:pt x="9748" y="15973"/>
                  </a:lnTo>
                  <a:lnTo>
                    <a:pt x="10482" y="17956"/>
                  </a:lnTo>
                  <a:lnTo>
                    <a:pt x="10825" y="18843"/>
                  </a:lnTo>
                  <a:lnTo>
                    <a:pt x="10825" y="22445"/>
                  </a:lnTo>
                  <a:lnTo>
                    <a:pt x="12980" y="24637"/>
                  </a:lnTo>
                  <a:lnTo>
                    <a:pt x="22531" y="27665"/>
                  </a:lnTo>
                  <a:lnTo>
                    <a:pt x="17143" y="18478"/>
                  </a:lnTo>
                  <a:lnTo>
                    <a:pt x="17143" y="13050"/>
                  </a:lnTo>
                  <a:lnTo>
                    <a:pt x="9552" y="8248"/>
                  </a:lnTo>
                  <a:lnTo>
                    <a:pt x="6515" y="4020"/>
                  </a:lnTo>
                  <a:lnTo>
                    <a:pt x="4360" y="1619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8B8D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59" name="Shape 459"/>
            <p:cNvSpPr/>
            <p:nvPr/>
          </p:nvSpPr>
          <p:spPr>
            <a:xfrm>
              <a:off x="444475" y="1631125"/>
              <a:ext cx="559625" cy="287125"/>
            </a:xfrm>
            <a:custGeom>
              <a:avLst/>
              <a:gdLst/>
              <a:ahLst/>
              <a:cxnLst/>
              <a:rect l="0" t="0" r="0" b="0"/>
              <a:pathLst>
                <a:path w="22385" h="11485" extrusionOk="0">
                  <a:moveTo>
                    <a:pt x="1" y="6369"/>
                  </a:moveTo>
                  <a:lnTo>
                    <a:pt x="294" y="6108"/>
                  </a:lnTo>
                  <a:lnTo>
                    <a:pt x="1078" y="5377"/>
                  </a:lnTo>
                  <a:lnTo>
                    <a:pt x="1617" y="4907"/>
                  </a:lnTo>
                  <a:lnTo>
                    <a:pt x="2205" y="4333"/>
                  </a:lnTo>
                  <a:lnTo>
                    <a:pt x="2841" y="3759"/>
                  </a:lnTo>
                  <a:lnTo>
                    <a:pt x="3527" y="3185"/>
                  </a:lnTo>
                  <a:lnTo>
                    <a:pt x="4213" y="2611"/>
                  </a:lnTo>
                  <a:lnTo>
                    <a:pt x="4850" y="2036"/>
                  </a:lnTo>
                  <a:lnTo>
                    <a:pt x="5486" y="1514"/>
                  </a:lnTo>
                  <a:lnTo>
                    <a:pt x="6074" y="992"/>
                  </a:lnTo>
                  <a:lnTo>
                    <a:pt x="7005" y="314"/>
                  </a:lnTo>
                  <a:lnTo>
                    <a:pt x="7543" y="1"/>
                  </a:lnTo>
                  <a:lnTo>
                    <a:pt x="8082" y="418"/>
                  </a:lnTo>
                  <a:lnTo>
                    <a:pt x="8376" y="836"/>
                  </a:lnTo>
                  <a:lnTo>
                    <a:pt x="8817" y="1306"/>
                  </a:lnTo>
                  <a:lnTo>
                    <a:pt x="9307" y="1775"/>
                  </a:lnTo>
                  <a:lnTo>
                    <a:pt x="9894" y="2193"/>
                  </a:lnTo>
                  <a:lnTo>
                    <a:pt x="11462" y="2558"/>
                  </a:lnTo>
                  <a:lnTo>
                    <a:pt x="15772" y="2141"/>
                  </a:lnTo>
                  <a:lnTo>
                    <a:pt x="18319" y="1671"/>
                  </a:lnTo>
                  <a:lnTo>
                    <a:pt x="18564" y="3133"/>
                  </a:lnTo>
                  <a:lnTo>
                    <a:pt x="19005" y="4229"/>
                  </a:lnTo>
                  <a:lnTo>
                    <a:pt x="19592" y="5012"/>
                  </a:lnTo>
                  <a:lnTo>
                    <a:pt x="20474" y="5690"/>
                  </a:lnTo>
                  <a:lnTo>
                    <a:pt x="20915" y="6108"/>
                  </a:lnTo>
                  <a:lnTo>
                    <a:pt x="21356" y="6578"/>
                  </a:lnTo>
                  <a:lnTo>
                    <a:pt x="22090" y="7360"/>
                  </a:lnTo>
                  <a:lnTo>
                    <a:pt x="22384" y="7726"/>
                  </a:lnTo>
                  <a:lnTo>
                    <a:pt x="21650" y="8926"/>
                  </a:lnTo>
                  <a:lnTo>
                    <a:pt x="20425" y="10753"/>
                  </a:lnTo>
                  <a:lnTo>
                    <a:pt x="19543" y="11223"/>
                  </a:lnTo>
                  <a:lnTo>
                    <a:pt x="18172" y="11484"/>
                  </a:lnTo>
                  <a:lnTo>
                    <a:pt x="16703" y="11327"/>
                  </a:lnTo>
                  <a:lnTo>
                    <a:pt x="15527" y="10753"/>
                  </a:lnTo>
                  <a:lnTo>
                    <a:pt x="15037" y="10283"/>
                  </a:lnTo>
                  <a:lnTo>
                    <a:pt x="14450" y="9762"/>
                  </a:lnTo>
                  <a:lnTo>
                    <a:pt x="13813" y="9292"/>
                  </a:lnTo>
                  <a:lnTo>
                    <a:pt x="13127" y="8822"/>
                  </a:lnTo>
                  <a:lnTo>
                    <a:pt x="11903" y="8143"/>
                  </a:lnTo>
                  <a:lnTo>
                    <a:pt x="11119" y="7882"/>
                  </a:lnTo>
                  <a:lnTo>
                    <a:pt x="9454" y="8300"/>
                  </a:lnTo>
                  <a:lnTo>
                    <a:pt x="7690" y="8613"/>
                  </a:lnTo>
                  <a:lnTo>
                    <a:pt x="6123" y="8196"/>
                  </a:lnTo>
                  <a:lnTo>
                    <a:pt x="3527" y="7413"/>
                  </a:lnTo>
                  <a:lnTo>
                    <a:pt x="1078" y="6682"/>
                  </a:lnTo>
                  <a:lnTo>
                    <a:pt x="1" y="6369"/>
                  </a:lnTo>
                  <a:lnTo>
                    <a:pt x="1" y="6369"/>
                  </a:lnTo>
                  <a:close/>
                </a:path>
              </a:pathLst>
            </a:custGeom>
            <a:solidFill>
              <a:srgbClr val="D0B1E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60" name="Shape 460"/>
            <p:cNvSpPr/>
            <p:nvPr/>
          </p:nvSpPr>
          <p:spPr>
            <a:xfrm>
              <a:off x="1056725" y="1545000"/>
              <a:ext cx="661250" cy="576800"/>
            </a:xfrm>
            <a:custGeom>
              <a:avLst/>
              <a:gdLst/>
              <a:ahLst/>
              <a:cxnLst/>
              <a:rect l="0" t="0" r="0" b="0"/>
              <a:pathLst>
                <a:path w="26450" h="23072" extrusionOk="0">
                  <a:moveTo>
                    <a:pt x="0" y="888"/>
                  </a:moveTo>
                  <a:lnTo>
                    <a:pt x="4751" y="1"/>
                  </a:lnTo>
                  <a:lnTo>
                    <a:pt x="7200" y="3602"/>
                  </a:lnTo>
                  <a:lnTo>
                    <a:pt x="14058" y="2402"/>
                  </a:lnTo>
                  <a:lnTo>
                    <a:pt x="17486" y="4803"/>
                  </a:lnTo>
                  <a:lnTo>
                    <a:pt x="25176" y="6003"/>
                  </a:lnTo>
                  <a:lnTo>
                    <a:pt x="26449" y="8613"/>
                  </a:lnTo>
                  <a:lnTo>
                    <a:pt x="23853" y="11171"/>
                  </a:lnTo>
                  <a:lnTo>
                    <a:pt x="24000" y="14042"/>
                  </a:lnTo>
                  <a:lnTo>
                    <a:pt x="25617" y="16860"/>
                  </a:lnTo>
                  <a:lnTo>
                    <a:pt x="26449" y="18844"/>
                  </a:lnTo>
                  <a:lnTo>
                    <a:pt x="22727" y="22028"/>
                  </a:lnTo>
                  <a:lnTo>
                    <a:pt x="12735" y="23072"/>
                  </a:lnTo>
                  <a:lnTo>
                    <a:pt x="12441" y="22132"/>
                  </a:lnTo>
                  <a:lnTo>
                    <a:pt x="11755" y="19992"/>
                  </a:lnTo>
                  <a:lnTo>
                    <a:pt x="10972" y="17800"/>
                  </a:lnTo>
                  <a:lnTo>
                    <a:pt x="10286" y="16599"/>
                  </a:lnTo>
                  <a:lnTo>
                    <a:pt x="9209" y="16286"/>
                  </a:lnTo>
                  <a:lnTo>
                    <a:pt x="7347" y="15973"/>
                  </a:lnTo>
                  <a:lnTo>
                    <a:pt x="4898" y="15242"/>
                  </a:lnTo>
                  <a:lnTo>
                    <a:pt x="5388" y="12841"/>
                  </a:lnTo>
                  <a:lnTo>
                    <a:pt x="5878" y="10858"/>
                  </a:lnTo>
                  <a:lnTo>
                    <a:pt x="1323" y="5899"/>
                  </a:lnTo>
                  <a:lnTo>
                    <a:pt x="0" y="888"/>
                  </a:lnTo>
                  <a:lnTo>
                    <a:pt x="0" y="888"/>
                  </a:lnTo>
                  <a:close/>
                </a:path>
              </a:pathLst>
            </a:custGeom>
            <a:solidFill>
              <a:srgbClr val="D0B1E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61" name="Shape 461"/>
            <p:cNvSpPr/>
            <p:nvPr/>
          </p:nvSpPr>
          <p:spPr>
            <a:xfrm>
              <a:off x="1987325" y="1838625"/>
              <a:ext cx="612275" cy="422800"/>
            </a:xfrm>
            <a:custGeom>
              <a:avLst/>
              <a:gdLst/>
              <a:ahLst/>
              <a:cxnLst/>
              <a:rect l="0" t="0" r="0" b="0"/>
              <a:pathLst>
                <a:path w="24491" h="16912" extrusionOk="0">
                  <a:moveTo>
                    <a:pt x="1" y="626"/>
                  </a:moveTo>
                  <a:lnTo>
                    <a:pt x="2793" y="5011"/>
                  </a:lnTo>
                  <a:lnTo>
                    <a:pt x="2646" y="11170"/>
                  </a:lnTo>
                  <a:lnTo>
                    <a:pt x="11609" y="12997"/>
                  </a:lnTo>
                  <a:lnTo>
                    <a:pt x="11903" y="13623"/>
                  </a:lnTo>
                  <a:lnTo>
                    <a:pt x="12589" y="14980"/>
                  </a:lnTo>
                  <a:lnTo>
                    <a:pt x="13421" y="16338"/>
                  </a:lnTo>
                  <a:lnTo>
                    <a:pt x="13764" y="16755"/>
                  </a:lnTo>
                  <a:lnTo>
                    <a:pt x="14058" y="16912"/>
                  </a:lnTo>
                  <a:lnTo>
                    <a:pt x="22042" y="16912"/>
                  </a:lnTo>
                  <a:lnTo>
                    <a:pt x="24491" y="14041"/>
                  </a:lnTo>
                  <a:lnTo>
                    <a:pt x="16360" y="9813"/>
                  </a:lnTo>
                  <a:lnTo>
                    <a:pt x="16654" y="5167"/>
                  </a:lnTo>
                  <a:lnTo>
                    <a:pt x="3136" y="0"/>
                  </a:lnTo>
                  <a:lnTo>
                    <a:pt x="1" y="626"/>
                  </a:lnTo>
                  <a:lnTo>
                    <a:pt x="1" y="626"/>
                  </a:lnTo>
                  <a:close/>
                </a:path>
              </a:pathLst>
            </a:custGeom>
            <a:solidFill>
              <a:srgbClr val="D0B1E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62" name="Shape 462"/>
            <p:cNvSpPr/>
            <p:nvPr/>
          </p:nvSpPr>
          <p:spPr>
            <a:xfrm>
              <a:off x="1175500" y="1672900"/>
              <a:ext cx="285325" cy="249250"/>
            </a:xfrm>
            <a:custGeom>
              <a:avLst/>
              <a:gdLst/>
              <a:ahLst/>
              <a:cxnLst/>
              <a:rect l="0" t="0" r="0" b="0"/>
              <a:pathLst>
                <a:path w="11413" h="9970" extrusionOk="0">
                  <a:moveTo>
                    <a:pt x="2449" y="0"/>
                  </a:moveTo>
                  <a:lnTo>
                    <a:pt x="7347" y="0"/>
                  </a:lnTo>
                  <a:lnTo>
                    <a:pt x="9160" y="2714"/>
                  </a:lnTo>
                  <a:lnTo>
                    <a:pt x="10776" y="1984"/>
                  </a:lnTo>
                  <a:lnTo>
                    <a:pt x="11413" y="5585"/>
                  </a:lnTo>
                  <a:lnTo>
                    <a:pt x="8817" y="9813"/>
                  </a:lnTo>
                  <a:lnTo>
                    <a:pt x="5878" y="9970"/>
                  </a:lnTo>
                  <a:lnTo>
                    <a:pt x="5878" y="6629"/>
                  </a:lnTo>
                  <a:lnTo>
                    <a:pt x="2939" y="9082"/>
                  </a:lnTo>
                  <a:lnTo>
                    <a:pt x="2449" y="6055"/>
                  </a:lnTo>
                  <a:lnTo>
                    <a:pt x="3772" y="1670"/>
                  </a:lnTo>
                  <a:lnTo>
                    <a:pt x="0" y="1827"/>
                  </a:lnTo>
                  <a:lnTo>
                    <a:pt x="2449" y="0"/>
                  </a:lnTo>
                  <a:lnTo>
                    <a:pt x="2449" y="0"/>
                  </a:lnTo>
                  <a:close/>
                </a:path>
              </a:pathLst>
            </a:custGeom>
            <a:solidFill>
              <a:srgbClr val="E2D9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63" name="Shape 463"/>
            <p:cNvSpPr/>
            <p:nvPr/>
          </p:nvSpPr>
          <p:spPr>
            <a:xfrm>
              <a:off x="1098350" y="1578925"/>
              <a:ext cx="89425" cy="135750"/>
            </a:xfrm>
            <a:custGeom>
              <a:avLst/>
              <a:gdLst/>
              <a:ahLst/>
              <a:cxnLst/>
              <a:rect l="0" t="0" r="0" b="0"/>
              <a:pathLst>
                <a:path w="3577" h="5430" extrusionOk="0">
                  <a:moveTo>
                    <a:pt x="1" y="1"/>
                  </a:moveTo>
                  <a:lnTo>
                    <a:pt x="1470" y="5429"/>
                  </a:lnTo>
                  <a:lnTo>
                    <a:pt x="3576" y="2872"/>
                  </a:lnTo>
                  <a:lnTo>
                    <a:pt x="1960" y="47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2D9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64" name="Shape 464"/>
            <p:cNvSpPr/>
            <p:nvPr/>
          </p:nvSpPr>
          <p:spPr>
            <a:xfrm>
              <a:off x="1465700" y="1710725"/>
              <a:ext cx="208200" cy="377150"/>
            </a:xfrm>
            <a:custGeom>
              <a:avLst/>
              <a:gdLst/>
              <a:ahLst/>
              <a:cxnLst/>
              <a:rect l="0" t="0" r="0" b="0"/>
              <a:pathLst>
                <a:path w="8328" h="15086" extrusionOk="0">
                  <a:moveTo>
                    <a:pt x="3919" y="627"/>
                  </a:moveTo>
                  <a:lnTo>
                    <a:pt x="2743" y="4229"/>
                  </a:lnTo>
                  <a:lnTo>
                    <a:pt x="3576" y="6630"/>
                  </a:lnTo>
                  <a:lnTo>
                    <a:pt x="1" y="11327"/>
                  </a:lnTo>
                  <a:lnTo>
                    <a:pt x="1127" y="14825"/>
                  </a:lnTo>
                  <a:lnTo>
                    <a:pt x="5388" y="15086"/>
                  </a:lnTo>
                  <a:lnTo>
                    <a:pt x="7494" y="11954"/>
                  </a:lnTo>
                  <a:lnTo>
                    <a:pt x="5045" y="11484"/>
                  </a:lnTo>
                  <a:lnTo>
                    <a:pt x="5388" y="6786"/>
                  </a:lnTo>
                  <a:lnTo>
                    <a:pt x="4213" y="3759"/>
                  </a:lnTo>
                  <a:lnTo>
                    <a:pt x="8327" y="1828"/>
                  </a:lnTo>
                  <a:lnTo>
                    <a:pt x="6172" y="1"/>
                  </a:lnTo>
                  <a:lnTo>
                    <a:pt x="3919" y="627"/>
                  </a:lnTo>
                  <a:lnTo>
                    <a:pt x="3919" y="627"/>
                  </a:lnTo>
                  <a:close/>
                </a:path>
              </a:pathLst>
            </a:custGeom>
            <a:solidFill>
              <a:srgbClr val="E2D9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65" name="Shape 465"/>
            <p:cNvSpPr/>
            <p:nvPr/>
          </p:nvSpPr>
          <p:spPr>
            <a:xfrm>
              <a:off x="538775" y="1662450"/>
              <a:ext cx="424900" cy="229700"/>
            </a:xfrm>
            <a:custGeom>
              <a:avLst/>
              <a:gdLst/>
              <a:ahLst/>
              <a:cxnLst/>
              <a:rect l="0" t="0" r="0" b="0"/>
              <a:pathLst>
                <a:path w="16996" h="9188" extrusionOk="0">
                  <a:moveTo>
                    <a:pt x="980" y="4959"/>
                  </a:moveTo>
                  <a:lnTo>
                    <a:pt x="0" y="3289"/>
                  </a:lnTo>
                  <a:lnTo>
                    <a:pt x="3282" y="0"/>
                  </a:lnTo>
                  <a:lnTo>
                    <a:pt x="4898" y="1305"/>
                  </a:lnTo>
                  <a:lnTo>
                    <a:pt x="9649" y="2558"/>
                  </a:lnTo>
                  <a:lnTo>
                    <a:pt x="9649" y="3445"/>
                  </a:lnTo>
                  <a:lnTo>
                    <a:pt x="14351" y="2558"/>
                  </a:lnTo>
                  <a:lnTo>
                    <a:pt x="15184" y="4333"/>
                  </a:lnTo>
                  <a:lnTo>
                    <a:pt x="16996" y="6003"/>
                  </a:lnTo>
                  <a:lnTo>
                    <a:pt x="15527" y="9187"/>
                  </a:lnTo>
                  <a:lnTo>
                    <a:pt x="13225" y="7360"/>
                  </a:lnTo>
                  <a:lnTo>
                    <a:pt x="12882" y="5533"/>
                  </a:lnTo>
                  <a:lnTo>
                    <a:pt x="9159" y="6160"/>
                  </a:lnTo>
                  <a:lnTo>
                    <a:pt x="7347" y="4959"/>
                  </a:lnTo>
                  <a:lnTo>
                    <a:pt x="3576" y="7047"/>
                  </a:lnTo>
                  <a:lnTo>
                    <a:pt x="980" y="4959"/>
                  </a:lnTo>
                  <a:lnTo>
                    <a:pt x="980" y="4959"/>
                  </a:lnTo>
                  <a:close/>
                </a:path>
              </a:pathLst>
            </a:custGeom>
            <a:solidFill>
              <a:srgbClr val="E2D9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66" name="Shape 466"/>
            <p:cNvSpPr/>
            <p:nvPr/>
          </p:nvSpPr>
          <p:spPr>
            <a:xfrm>
              <a:off x="2036325" y="1866025"/>
              <a:ext cx="477575" cy="365400"/>
            </a:xfrm>
            <a:custGeom>
              <a:avLst/>
              <a:gdLst/>
              <a:ahLst/>
              <a:cxnLst/>
              <a:rect l="0" t="0" r="0" b="0"/>
              <a:pathLst>
                <a:path w="19103" h="14616" extrusionOk="0">
                  <a:moveTo>
                    <a:pt x="0" y="0"/>
                  </a:moveTo>
                  <a:lnTo>
                    <a:pt x="3429" y="887"/>
                  </a:lnTo>
                  <a:lnTo>
                    <a:pt x="12245" y="3915"/>
                  </a:lnTo>
                  <a:lnTo>
                    <a:pt x="12588" y="8874"/>
                  </a:lnTo>
                  <a:lnTo>
                    <a:pt x="19102" y="13571"/>
                  </a:lnTo>
                  <a:lnTo>
                    <a:pt x="14890" y="14615"/>
                  </a:lnTo>
                  <a:lnTo>
                    <a:pt x="11608" y="11170"/>
                  </a:lnTo>
                  <a:lnTo>
                    <a:pt x="4114" y="9970"/>
                  </a:lnTo>
                  <a:lnTo>
                    <a:pt x="5094" y="7986"/>
                  </a:lnTo>
                  <a:lnTo>
                    <a:pt x="3771" y="6316"/>
                  </a:lnTo>
                  <a:lnTo>
                    <a:pt x="6563" y="5585"/>
                  </a:lnTo>
                  <a:lnTo>
                    <a:pt x="490" y="151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D9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67" name="Shape 467"/>
            <p:cNvSpPr/>
            <p:nvPr/>
          </p:nvSpPr>
          <p:spPr>
            <a:xfrm>
              <a:off x="148150" y="1778575"/>
              <a:ext cx="1873500" cy="918700"/>
            </a:xfrm>
            <a:custGeom>
              <a:avLst/>
              <a:gdLst/>
              <a:ahLst/>
              <a:cxnLst/>
              <a:rect l="0" t="0" r="0" b="0"/>
              <a:pathLst>
                <a:path w="74940" h="36748" extrusionOk="0">
                  <a:moveTo>
                    <a:pt x="1960" y="36747"/>
                  </a:moveTo>
                  <a:lnTo>
                    <a:pt x="1666" y="35599"/>
                  </a:lnTo>
                  <a:lnTo>
                    <a:pt x="980" y="32989"/>
                  </a:lnTo>
                  <a:lnTo>
                    <a:pt x="1" y="27300"/>
                  </a:lnTo>
                  <a:lnTo>
                    <a:pt x="245" y="24064"/>
                  </a:lnTo>
                  <a:lnTo>
                    <a:pt x="931" y="19001"/>
                  </a:lnTo>
                  <a:lnTo>
                    <a:pt x="1372" y="16182"/>
                  </a:lnTo>
                  <a:lnTo>
                    <a:pt x="1813" y="13468"/>
                  </a:lnTo>
                  <a:lnTo>
                    <a:pt x="2303" y="10962"/>
                  </a:lnTo>
                  <a:lnTo>
                    <a:pt x="2743" y="8874"/>
                  </a:lnTo>
                  <a:lnTo>
                    <a:pt x="3527" y="5429"/>
                  </a:lnTo>
                  <a:lnTo>
                    <a:pt x="4164" y="2611"/>
                  </a:lnTo>
                  <a:lnTo>
                    <a:pt x="4507" y="1515"/>
                  </a:lnTo>
                  <a:lnTo>
                    <a:pt x="4898" y="680"/>
                  </a:lnTo>
                  <a:lnTo>
                    <a:pt x="5339" y="158"/>
                  </a:lnTo>
                  <a:lnTo>
                    <a:pt x="5878" y="1"/>
                  </a:lnTo>
                  <a:lnTo>
                    <a:pt x="7005" y="471"/>
                  </a:lnTo>
                  <a:lnTo>
                    <a:pt x="7543" y="1045"/>
                  </a:lnTo>
                  <a:lnTo>
                    <a:pt x="8082" y="1932"/>
                  </a:lnTo>
                  <a:lnTo>
                    <a:pt x="9258" y="4751"/>
                  </a:lnTo>
                  <a:lnTo>
                    <a:pt x="9894" y="6682"/>
                  </a:lnTo>
                  <a:lnTo>
                    <a:pt x="10580" y="9031"/>
                  </a:lnTo>
                  <a:lnTo>
                    <a:pt x="11266" y="11432"/>
                  </a:lnTo>
                  <a:lnTo>
                    <a:pt x="11952" y="13520"/>
                  </a:lnTo>
                  <a:lnTo>
                    <a:pt x="12539" y="15295"/>
                  </a:lnTo>
                  <a:lnTo>
                    <a:pt x="13078" y="16860"/>
                  </a:lnTo>
                  <a:lnTo>
                    <a:pt x="14303" y="22080"/>
                  </a:lnTo>
                  <a:lnTo>
                    <a:pt x="14498" y="29857"/>
                  </a:lnTo>
                  <a:lnTo>
                    <a:pt x="14694" y="28761"/>
                  </a:lnTo>
                  <a:lnTo>
                    <a:pt x="14988" y="27665"/>
                  </a:lnTo>
                  <a:lnTo>
                    <a:pt x="15429" y="26412"/>
                  </a:lnTo>
                  <a:lnTo>
                    <a:pt x="16017" y="25160"/>
                  </a:lnTo>
                  <a:lnTo>
                    <a:pt x="16360" y="24586"/>
                  </a:lnTo>
                  <a:lnTo>
                    <a:pt x="16801" y="24064"/>
                  </a:lnTo>
                  <a:lnTo>
                    <a:pt x="17241" y="23594"/>
                  </a:lnTo>
                  <a:lnTo>
                    <a:pt x="17780" y="23281"/>
                  </a:lnTo>
                  <a:lnTo>
                    <a:pt x="19005" y="22967"/>
                  </a:lnTo>
                  <a:lnTo>
                    <a:pt x="21258" y="22602"/>
                  </a:lnTo>
                  <a:lnTo>
                    <a:pt x="22825" y="21715"/>
                  </a:lnTo>
                  <a:lnTo>
                    <a:pt x="23756" y="20827"/>
                  </a:lnTo>
                  <a:lnTo>
                    <a:pt x="24050" y="20462"/>
                  </a:lnTo>
                  <a:lnTo>
                    <a:pt x="24882" y="15921"/>
                  </a:lnTo>
                  <a:lnTo>
                    <a:pt x="25372" y="13937"/>
                  </a:lnTo>
                  <a:lnTo>
                    <a:pt x="25911" y="11902"/>
                  </a:lnTo>
                  <a:lnTo>
                    <a:pt x="26498" y="9918"/>
                  </a:lnTo>
                  <a:lnTo>
                    <a:pt x="27184" y="8144"/>
                  </a:lnTo>
                  <a:lnTo>
                    <a:pt x="27919" y="6630"/>
                  </a:lnTo>
                  <a:lnTo>
                    <a:pt x="28654" y="5273"/>
                  </a:lnTo>
                  <a:lnTo>
                    <a:pt x="29976" y="3237"/>
                  </a:lnTo>
                  <a:lnTo>
                    <a:pt x="30515" y="2559"/>
                  </a:lnTo>
                  <a:lnTo>
                    <a:pt x="30956" y="2037"/>
                  </a:lnTo>
                  <a:lnTo>
                    <a:pt x="31298" y="1619"/>
                  </a:lnTo>
                  <a:lnTo>
                    <a:pt x="32180" y="3446"/>
                  </a:lnTo>
                  <a:lnTo>
                    <a:pt x="33160" y="5377"/>
                  </a:lnTo>
                  <a:lnTo>
                    <a:pt x="34237" y="7674"/>
                  </a:lnTo>
                  <a:lnTo>
                    <a:pt x="35315" y="10075"/>
                  </a:lnTo>
                  <a:lnTo>
                    <a:pt x="36343" y="12476"/>
                  </a:lnTo>
                  <a:lnTo>
                    <a:pt x="37127" y="14564"/>
                  </a:lnTo>
                  <a:lnTo>
                    <a:pt x="37568" y="16130"/>
                  </a:lnTo>
                  <a:lnTo>
                    <a:pt x="37960" y="21506"/>
                  </a:lnTo>
                  <a:lnTo>
                    <a:pt x="37960" y="24429"/>
                  </a:lnTo>
                  <a:lnTo>
                    <a:pt x="39331" y="29857"/>
                  </a:lnTo>
                  <a:lnTo>
                    <a:pt x="39772" y="28657"/>
                  </a:lnTo>
                  <a:lnTo>
                    <a:pt x="40262" y="27404"/>
                  </a:lnTo>
                  <a:lnTo>
                    <a:pt x="40898" y="25890"/>
                  </a:lnTo>
                  <a:lnTo>
                    <a:pt x="41584" y="24220"/>
                  </a:lnTo>
                  <a:lnTo>
                    <a:pt x="42319" y="22550"/>
                  </a:lnTo>
                  <a:lnTo>
                    <a:pt x="43005" y="20984"/>
                  </a:lnTo>
                  <a:lnTo>
                    <a:pt x="43641" y="19731"/>
                  </a:lnTo>
                  <a:lnTo>
                    <a:pt x="44327" y="18426"/>
                  </a:lnTo>
                  <a:lnTo>
                    <a:pt x="45160" y="16756"/>
                  </a:lnTo>
                  <a:lnTo>
                    <a:pt x="46041" y="14981"/>
                  </a:lnTo>
                  <a:lnTo>
                    <a:pt x="46972" y="13102"/>
                  </a:lnTo>
                  <a:lnTo>
                    <a:pt x="47805" y="11432"/>
                  </a:lnTo>
                  <a:lnTo>
                    <a:pt x="48490" y="10023"/>
                  </a:lnTo>
                  <a:lnTo>
                    <a:pt x="49127" y="8666"/>
                  </a:lnTo>
                  <a:lnTo>
                    <a:pt x="49617" y="9449"/>
                  </a:lnTo>
                  <a:lnTo>
                    <a:pt x="50841" y="11484"/>
                  </a:lnTo>
                  <a:lnTo>
                    <a:pt x="51576" y="12894"/>
                  </a:lnTo>
                  <a:lnTo>
                    <a:pt x="52311" y="14459"/>
                  </a:lnTo>
                  <a:lnTo>
                    <a:pt x="53045" y="16234"/>
                  </a:lnTo>
                  <a:lnTo>
                    <a:pt x="53633" y="18113"/>
                  </a:lnTo>
                  <a:lnTo>
                    <a:pt x="54466" y="21663"/>
                  </a:lnTo>
                  <a:lnTo>
                    <a:pt x="55005" y="24586"/>
                  </a:lnTo>
                  <a:lnTo>
                    <a:pt x="55347" y="27300"/>
                  </a:lnTo>
                  <a:lnTo>
                    <a:pt x="56033" y="26151"/>
                  </a:lnTo>
                  <a:lnTo>
                    <a:pt x="56768" y="24951"/>
                  </a:lnTo>
                  <a:lnTo>
                    <a:pt x="57552" y="23489"/>
                  </a:lnTo>
                  <a:lnTo>
                    <a:pt x="58384" y="22028"/>
                  </a:lnTo>
                  <a:lnTo>
                    <a:pt x="59168" y="20671"/>
                  </a:lnTo>
                  <a:lnTo>
                    <a:pt x="60050" y="19001"/>
                  </a:lnTo>
                  <a:lnTo>
                    <a:pt x="60637" y="18009"/>
                  </a:lnTo>
                  <a:lnTo>
                    <a:pt x="61568" y="16652"/>
                  </a:lnTo>
                  <a:lnTo>
                    <a:pt x="62058" y="16025"/>
                  </a:lnTo>
                  <a:lnTo>
                    <a:pt x="62450" y="15503"/>
                  </a:lnTo>
                  <a:lnTo>
                    <a:pt x="62792" y="15034"/>
                  </a:lnTo>
                  <a:lnTo>
                    <a:pt x="67886" y="7256"/>
                  </a:lnTo>
                  <a:lnTo>
                    <a:pt x="68523" y="9083"/>
                  </a:lnTo>
                  <a:lnTo>
                    <a:pt x="69160" y="10962"/>
                  </a:lnTo>
                  <a:lnTo>
                    <a:pt x="69943" y="13102"/>
                  </a:lnTo>
                  <a:lnTo>
                    <a:pt x="70776" y="15347"/>
                  </a:lnTo>
                  <a:lnTo>
                    <a:pt x="71511" y="17330"/>
                  </a:lnTo>
                  <a:lnTo>
                    <a:pt x="72147" y="18792"/>
                  </a:lnTo>
                  <a:lnTo>
                    <a:pt x="72588" y="19523"/>
                  </a:lnTo>
                  <a:lnTo>
                    <a:pt x="73568" y="23072"/>
                  </a:lnTo>
                  <a:lnTo>
                    <a:pt x="73960" y="26047"/>
                  </a:lnTo>
                  <a:lnTo>
                    <a:pt x="74939" y="28396"/>
                  </a:lnTo>
                  <a:lnTo>
                    <a:pt x="74547" y="30379"/>
                  </a:lnTo>
                  <a:lnTo>
                    <a:pt x="72882" y="31006"/>
                  </a:lnTo>
                  <a:lnTo>
                    <a:pt x="70776" y="31684"/>
                  </a:lnTo>
                  <a:lnTo>
                    <a:pt x="67935" y="32467"/>
                  </a:lnTo>
                  <a:lnTo>
                    <a:pt x="66221" y="32885"/>
                  </a:lnTo>
                  <a:lnTo>
                    <a:pt x="64360" y="33250"/>
                  </a:lnTo>
                  <a:lnTo>
                    <a:pt x="60001" y="33981"/>
                  </a:lnTo>
                  <a:lnTo>
                    <a:pt x="55005" y="34555"/>
                  </a:lnTo>
                  <a:lnTo>
                    <a:pt x="49323" y="34921"/>
                  </a:lnTo>
                  <a:lnTo>
                    <a:pt x="35119" y="35442"/>
                  </a:lnTo>
                  <a:lnTo>
                    <a:pt x="19592" y="36017"/>
                  </a:lnTo>
                  <a:lnTo>
                    <a:pt x="7103" y="36539"/>
                  </a:lnTo>
                  <a:lnTo>
                    <a:pt x="1960" y="36747"/>
                  </a:lnTo>
                  <a:lnTo>
                    <a:pt x="1960" y="36747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68" name="Shape 468"/>
            <p:cNvSpPr/>
            <p:nvPr/>
          </p:nvSpPr>
          <p:spPr>
            <a:xfrm>
              <a:off x="2227325" y="1421050"/>
              <a:ext cx="689425" cy="1054375"/>
            </a:xfrm>
            <a:custGeom>
              <a:avLst/>
              <a:gdLst/>
              <a:ahLst/>
              <a:cxnLst/>
              <a:rect l="0" t="0" r="0" b="0"/>
              <a:pathLst>
                <a:path w="27577" h="42175" extrusionOk="0">
                  <a:moveTo>
                    <a:pt x="1" y="42175"/>
                  </a:moveTo>
                  <a:lnTo>
                    <a:pt x="344" y="36903"/>
                  </a:lnTo>
                  <a:lnTo>
                    <a:pt x="980" y="32623"/>
                  </a:lnTo>
                  <a:lnTo>
                    <a:pt x="1470" y="30744"/>
                  </a:lnTo>
                  <a:lnTo>
                    <a:pt x="2156" y="29335"/>
                  </a:lnTo>
                  <a:lnTo>
                    <a:pt x="3527" y="27299"/>
                  </a:lnTo>
                  <a:lnTo>
                    <a:pt x="4164" y="26464"/>
                  </a:lnTo>
                  <a:lnTo>
                    <a:pt x="4752" y="25837"/>
                  </a:lnTo>
                  <a:lnTo>
                    <a:pt x="5536" y="24898"/>
                  </a:lnTo>
                  <a:lnTo>
                    <a:pt x="5878" y="24637"/>
                  </a:lnTo>
                  <a:lnTo>
                    <a:pt x="10336" y="34920"/>
                  </a:lnTo>
                  <a:lnTo>
                    <a:pt x="13862" y="29961"/>
                  </a:lnTo>
                  <a:lnTo>
                    <a:pt x="17291" y="33824"/>
                  </a:lnTo>
                  <a:lnTo>
                    <a:pt x="16703" y="31318"/>
                  </a:lnTo>
                  <a:lnTo>
                    <a:pt x="16164" y="28708"/>
                  </a:lnTo>
                  <a:lnTo>
                    <a:pt x="15576" y="25576"/>
                  </a:lnTo>
                  <a:lnTo>
                    <a:pt x="14744" y="19052"/>
                  </a:lnTo>
                  <a:lnTo>
                    <a:pt x="14695" y="16285"/>
                  </a:lnTo>
                  <a:lnTo>
                    <a:pt x="15038" y="14302"/>
                  </a:lnTo>
                  <a:lnTo>
                    <a:pt x="15625" y="12684"/>
                  </a:lnTo>
                  <a:lnTo>
                    <a:pt x="16213" y="10961"/>
                  </a:lnTo>
                  <a:lnTo>
                    <a:pt x="16801" y="9187"/>
                  </a:lnTo>
                  <a:lnTo>
                    <a:pt x="17291" y="7464"/>
                  </a:lnTo>
                  <a:lnTo>
                    <a:pt x="18074" y="4750"/>
                  </a:lnTo>
                  <a:lnTo>
                    <a:pt x="18368" y="3654"/>
                  </a:lnTo>
                  <a:lnTo>
                    <a:pt x="18564" y="0"/>
                  </a:lnTo>
                  <a:lnTo>
                    <a:pt x="22678" y="2192"/>
                  </a:lnTo>
                  <a:lnTo>
                    <a:pt x="23462" y="4280"/>
                  </a:lnTo>
                  <a:lnTo>
                    <a:pt x="24001" y="5637"/>
                  </a:lnTo>
                  <a:lnTo>
                    <a:pt x="24540" y="7099"/>
                  </a:lnTo>
                  <a:lnTo>
                    <a:pt x="25029" y="8613"/>
                  </a:lnTo>
                  <a:lnTo>
                    <a:pt x="25519" y="10126"/>
                  </a:lnTo>
                  <a:lnTo>
                    <a:pt x="26205" y="12840"/>
                  </a:lnTo>
                  <a:lnTo>
                    <a:pt x="26989" y="19939"/>
                  </a:lnTo>
                  <a:lnTo>
                    <a:pt x="27380" y="26255"/>
                  </a:lnTo>
                  <a:lnTo>
                    <a:pt x="27576" y="35128"/>
                  </a:lnTo>
                  <a:lnTo>
                    <a:pt x="26744" y="36799"/>
                  </a:lnTo>
                  <a:lnTo>
                    <a:pt x="26205" y="37843"/>
                  </a:lnTo>
                  <a:lnTo>
                    <a:pt x="24246" y="38260"/>
                  </a:lnTo>
                  <a:lnTo>
                    <a:pt x="22189" y="38678"/>
                  </a:lnTo>
                  <a:lnTo>
                    <a:pt x="19838" y="39200"/>
                  </a:lnTo>
                  <a:lnTo>
                    <a:pt x="17389" y="39670"/>
                  </a:lnTo>
                  <a:lnTo>
                    <a:pt x="15234" y="40087"/>
                  </a:lnTo>
                  <a:lnTo>
                    <a:pt x="12687" y="40557"/>
                  </a:lnTo>
                  <a:lnTo>
                    <a:pt x="10287" y="40818"/>
                  </a:lnTo>
                  <a:lnTo>
                    <a:pt x="5976" y="41340"/>
                  </a:lnTo>
                  <a:lnTo>
                    <a:pt x="1862" y="41914"/>
                  </a:lnTo>
                  <a:lnTo>
                    <a:pt x="1" y="42175"/>
                  </a:lnTo>
                  <a:lnTo>
                    <a:pt x="1" y="4217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69" name="Shape 469"/>
            <p:cNvSpPr/>
            <p:nvPr/>
          </p:nvSpPr>
          <p:spPr>
            <a:xfrm>
              <a:off x="113875" y="2350150"/>
              <a:ext cx="2826150" cy="555900"/>
            </a:xfrm>
            <a:custGeom>
              <a:avLst/>
              <a:gdLst/>
              <a:ahLst/>
              <a:cxnLst/>
              <a:rect l="0" t="0" r="0" b="0"/>
              <a:pathLst>
                <a:path w="113046" h="22236" extrusionOk="0">
                  <a:moveTo>
                    <a:pt x="343" y="21714"/>
                  </a:moveTo>
                  <a:lnTo>
                    <a:pt x="0" y="16494"/>
                  </a:lnTo>
                  <a:lnTo>
                    <a:pt x="2008" y="13989"/>
                  </a:lnTo>
                  <a:lnTo>
                    <a:pt x="11853" y="12788"/>
                  </a:lnTo>
                  <a:lnTo>
                    <a:pt x="53241" y="11275"/>
                  </a:lnTo>
                  <a:lnTo>
                    <a:pt x="55298" y="11066"/>
                  </a:lnTo>
                  <a:lnTo>
                    <a:pt x="59951" y="10648"/>
                  </a:lnTo>
                  <a:lnTo>
                    <a:pt x="64702" y="10126"/>
                  </a:lnTo>
                  <a:lnTo>
                    <a:pt x="67298" y="9761"/>
                  </a:lnTo>
                  <a:lnTo>
                    <a:pt x="68718" y="9082"/>
                  </a:lnTo>
                  <a:lnTo>
                    <a:pt x="69796" y="8560"/>
                  </a:lnTo>
                  <a:lnTo>
                    <a:pt x="70923" y="7934"/>
                  </a:lnTo>
                  <a:lnTo>
                    <a:pt x="72049" y="7360"/>
                  </a:lnTo>
                  <a:lnTo>
                    <a:pt x="72980" y="6838"/>
                  </a:lnTo>
                  <a:lnTo>
                    <a:pt x="73861" y="6368"/>
                  </a:lnTo>
                  <a:lnTo>
                    <a:pt x="88800" y="2506"/>
                  </a:lnTo>
                  <a:lnTo>
                    <a:pt x="101388" y="313"/>
                  </a:lnTo>
                  <a:lnTo>
                    <a:pt x="102661" y="157"/>
                  </a:lnTo>
                  <a:lnTo>
                    <a:pt x="105502" y="0"/>
                  </a:lnTo>
                  <a:lnTo>
                    <a:pt x="108735" y="261"/>
                  </a:lnTo>
                  <a:lnTo>
                    <a:pt x="111086" y="1305"/>
                  </a:lnTo>
                  <a:lnTo>
                    <a:pt x="112359" y="3810"/>
                  </a:lnTo>
                  <a:lnTo>
                    <a:pt x="113045" y="7412"/>
                  </a:lnTo>
                  <a:lnTo>
                    <a:pt x="112898" y="11431"/>
                  </a:lnTo>
                  <a:lnTo>
                    <a:pt x="112408" y="13362"/>
                  </a:lnTo>
                  <a:lnTo>
                    <a:pt x="111625" y="15137"/>
                  </a:lnTo>
                  <a:lnTo>
                    <a:pt x="111086" y="15920"/>
                  </a:lnTo>
                  <a:lnTo>
                    <a:pt x="110498" y="16651"/>
                  </a:lnTo>
                  <a:lnTo>
                    <a:pt x="109812" y="17329"/>
                  </a:lnTo>
                  <a:lnTo>
                    <a:pt x="109078" y="17956"/>
                  </a:lnTo>
                  <a:lnTo>
                    <a:pt x="108196" y="18530"/>
                  </a:lnTo>
                  <a:lnTo>
                    <a:pt x="107216" y="19052"/>
                  </a:lnTo>
                  <a:lnTo>
                    <a:pt x="106188" y="19522"/>
                  </a:lnTo>
                  <a:lnTo>
                    <a:pt x="104963" y="19887"/>
                  </a:lnTo>
                  <a:lnTo>
                    <a:pt x="102269" y="20566"/>
                  </a:lnTo>
                  <a:lnTo>
                    <a:pt x="99037" y="21035"/>
                  </a:lnTo>
                  <a:lnTo>
                    <a:pt x="90808" y="21401"/>
                  </a:lnTo>
                  <a:lnTo>
                    <a:pt x="56376" y="20618"/>
                  </a:lnTo>
                  <a:lnTo>
                    <a:pt x="37910" y="20252"/>
                  </a:lnTo>
                  <a:lnTo>
                    <a:pt x="27723" y="20357"/>
                  </a:lnTo>
                  <a:lnTo>
                    <a:pt x="23461" y="20931"/>
                  </a:lnTo>
                  <a:lnTo>
                    <a:pt x="18710" y="21557"/>
                  </a:lnTo>
                  <a:lnTo>
                    <a:pt x="14302" y="22027"/>
                  </a:lnTo>
                  <a:lnTo>
                    <a:pt x="11118" y="22236"/>
                  </a:lnTo>
                  <a:lnTo>
                    <a:pt x="4555" y="21975"/>
                  </a:lnTo>
                  <a:lnTo>
                    <a:pt x="343" y="21714"/>
                  </a:lnTo>
                  <a:lnTo>
                    <a:pt x="343" y="21714"/>
                  </a:lnTo>
                  <a:close/>
                </a:path>
              </a:pathLst>
            </a:custGeom>
            <a:solidFill>
              <a:srgbClr val="B2AF2B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70" name="Shape 470"/>
            <p:cNvSpPr/>
            <p:nvPr/>
          </p:nvSpPr>
          <p:spPr>
            <a:xfrm>
              <a:off x="149375" y="2662025"/>
              <a:ext cx="985750" cy="199675"/>
            </a:xfrm>
            <a:custGeom>
              <a:avLst/>
              <a:gdLst/>
              <a:ahLst/>
              <a:cxnLst/>
              <a:rect l="0" t="0" r="0" b="0"/>
              <a:pathLst>
                <a:path w="39430" h="7987" extrusionOk="0">
                  <a:moveTo>
                    <a:pt x="1" y="6681"/>
                  </a:moveTo>
                  <a:lnTo>
                    <a:pt x="1" y="4750"/>
                  </a:lnTo>
                  <a:lnTo>
                    <a:pt x="392" y="3967"/>
                  </a:lnTo>
                  <a:lnTo>
                    <a:pt x="833" y="3549"/>
                  </a:lnTo>
                  <a:lnTo>
                    <a:pt x="2890" y="2349"/>
                  </a:lnTo>
                  <a:lnTo>
                    <a:pt x="3331" y="3341"/>
                  </a:lnTo>
                  <a:lnTo>
                    <a:pt x="5976" y="1984"/>
                  </a:lnTo>
                  <a:lnTo>
                    <a:pt x="6858" y="2558"/>
                  </a:lnTo>
                  <a:lnTo>
                    <a:pt x="9747" y="1775"/>
                  </a:lnTo>
                  <a:lnTo>
                    <a:pt x="10433" y="2088"/>
                  </a:lnTo>
                  <a:lnTo>
                    <a:pt x="14890" y="1775"/>
                  </a:lnTo>
                  <a:lnTo>
                    <a:pt x="17682" y="1253"/>
                  </a:lnTo>
                  <a:lnTo>
                    <a:pt x="19837" y="940"/>
                  </a:lnTo>
                  <a:lnTo>
                    <a:pt x="21258" y="887"/>
                  </a:lnTo>
                  <a:lnTo>
                    <a:pt x="24833" y="1305"/>
                  </a:lnTo>
                  <a:lnTo>
                    <a:pt x="27625" y="1566"/>
                  </a:lnTo>
                  <a:lnTo>
                    <a:pt x="28311" y="1305"/>
                  </a:lnTo>
                  <a:lnTo>
                    <a:pt x="29927" y="783"/>
                  </a:lnTo>
                  <a:lnTo>
                    <a:pt x="31690" y="209"/>
                  </a:lnTo>
                  <a:lnTo>
                    <a:pt x="32915" y="0"/>
                  </a:lnTo>
                  <a:lnTo>
                    <a:pt x="36539" y="313"/>
                  </a:lnTo>
                  <a:lnTo>
                    <a:pt x="39429" y="679"/>
                  </a:lnTo>
                  <a:lnTo>
                    <a:pt x="36539" y="2192"/>
                  </a:lnTo>
                  <a:lnTo>
                    <a:pt x="34433" y="2453"/>
                  </a:lnTo>
                  <a:lnTo>
                    <a:pt x="31837" y="2662"/>
                  </a:lnTo>
                  <a:lnTo>
                    <a:pt x="31494" y="2923"/>
                  </a:lnTo>
                  <a:lnTo>
                    <a:pt x="31201" y="3445"/>
                  </a:lnTo>
                  <a:lnTo>
                    <a:pt x="30564" y="3967"/>
                  </a:lnTo>
                  <a:lnTo>
                    <a:pt x="29192" y="4228"/>
                  </a:lnTo>
                  <a:lnTo>
                    <a:pt x="18515" y="3967"/>
                  </a:lnTo>
                  <a:lnTo>
                    <a:pt x="16849" y="4019"/>
                  </a:lnTo>
                  <a:lnTo>
                    <a:pt x="15282" y="4854"/>
                  </a:lnTo>
                  <a:lnTo>
                    <a:pt x="14694" y="5220"/>
                  </a:lnTo>
                  <a:lnTo>
                    <a:pt x="14009" y="5481"/>
                  </a:lnTo>
                  <a:lnTo>
                    <a:pt x="12343" y="5794"/>
                  </a:lnTo>
                  <a:lnTo>
                    <a:pt x="9111" y="5637"/>
                  </a:lnTo>
                  <a:lnTo>
                    <a:pt x="7788" y="5690"/>
                  </a:lnTo>
                  <a:lnTo>
                    <a:pt x="6417" y="6159"/>
                  </a:lnTo>
                  <a:lnTo>
                    <a:pt x="4801" y="7203"/>
                  </a:lnTo>
                  <a:lnTo>
                    <a:pt x="4605" y="7516"/>
                  </a:lnTo>
                  <a:lnTo>
                    <a:pt x="4213" y="7777"/>
                  </a:lnTo>
                  <a:lnTo>
                    <a:pt x="3135" y="7986"/>
                  </a:lnTo>
                  <a:lnTo>
                    <a:pt x="1225" y="7308"/>
                  </a:lnTo>
                  <a:lnTo>
                    <a:pt x="343" y="6838"/>
                  </a:lnTo>
                  <a:lnTo>
                    <a:pt x="1" y="6681"/>
                  </a:lnTo>
                  <a:lnTo>
                    <a:pt x="1" y="6681"/>
                  </a:lnTo>
                  <a:close/>
                </a:path>
              </a:pathLst>
            </a:custGeom>
            <a:solidFill>
              <a:srgbClr val="F0F05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71" name="Shape 471"/>
            <p:cNvSpPr/>
            <p:nvPr/>
          </p:nvSpPr>
          <p:spPr>
            <a:xfrm>
              <a:off x="311000" y="2406250"/>
              <a:ext cx="2606975" cy="469800"/>
            </a:xfrm>
            <a:custGeom>
              <a:avLst/>
              <a:gdLst/>
              <a:ahLst/>
              <a:cxnLst/>
              <a:rect l="0" t="0" r="0" b="0"/>
              <a:pathLst>
                <a:path w="104279" h="18792" extrusionOk="0">
                  <a:moveTo>
                    <a:pt x="3625" y="17121"/>
                  </a:moveTo>
                  <a:lnTo>
                    <a:pt x="10825" y="17017"/>
                  </a:lnTo>
                  <a:lnTo>
                    <a:pt x="12882" y="15242"/>
                  </a:lnTo>
                  <a:lnTo>
                    <a:pt x="20082" y="15868"/>
                  </a:lnTo>
                  <a:lnTo>
                    <a:pt x="24638" y="14668"/>
                  </a:lnTo>
                  <a:lnTo>
                    <a:pt x="27184" y="14877"/>
                  </a:lnTo>
                  <a:lnTo>
                    <a:pt x="29095" y="13780"/>
                  </a:lnTo>
                  <a:lnTo>
                    <a:pt x="36197" y="12998"/>
                  </a:lnTo>
                  <a:lnTo>
                    <a:pt x="40654" y="11118"/>
                  </a:lnTo>
                  <a:lnTo>
                    <a:pt x="43201" y="10649"/>
                  </a:lnTo>
                  <a:lnTo>
                    <a:pt x="46140" y="10231"/>
                  </a:lnTo>
                  <a:lnTo>
                    <a:pt x="63087" y="7465"/>
                  </a:lnTo>
                  <a:lnTo>
                    <a:pt x="63919" y="6995"/>
                  </a:lnTo>
                  <a:lnTo>
                    <a:pt x="64801" y="6525"/>
                  </a:lnTo>
                  <a:lnTo>
                    <a:pt x="65731" y="6108"/>
                  </a:lnTo>
                  <a:lnTo>
                    <a:pt x="66662" y="5690"/>
                  </a:lnTo>
                  <a:lnTo>
                    <a:pt x="68572" y="4959"/>
                  </a:lnTo>
                  <a:lnTo>
                    <a:pt x="70433" y="4385"/>
                  </a:lnTo>
                  <a:lnTo>
                    <a:pt x="72099" y="3863"/>
                  </a:lnTo>
                  <a:lnTo>
                    <a:pt x="73421" y="3498"/>
                  </a:lnTo>
                  <a:lnTo>
                    <a:pt x="74646" y="3237"/>
                  </a:lnTo>
                  <a:lnTo>
                    <a:pt x="77095" y="2715"/>
                  </a:lnTo>
                  <a:lnTo>
                    <a:pt x="79642" y="2193"/>
                  </a:lnTo>
                  <a:lnTo>
                    <a:pt x="82678" y="1619"/>
                  </a:lnTo>
                  <a:lnTo>
                    <a:pt x="85862" y="992"/>
                  </a:lnTo>
                  <a:lnTo>
                    <a:pt x="88899" y="523"/>
                  </a:lnTo>
                  <a:lnTo>
                    <a:pt x="93160" y="1"/>
                  </a:lnTo>
                  <a:lnTo>
                    <a:pt x="98303" y="314"/>
                  </a:lnTo>
                  <a:lnTo>
                    <a:pt x="100801" y="888"/>
                  </a:lnTo>
                  <a:lnTo>
                    <a:pt x="102858" y="1880"/>
                  </a:lnTo>
                  <a:lnTo>
                    <a:pt x="104033" y="3237"/>
                  </a:lnTo>
                  <a:lnTo>
                    <a:pt x="104278" y="4646"/>
                  </a:lnTo>
                  <a:lnTo>
                    <a:pt x="103838" y="6108"/>
                  </a:lnTo>
                  <a:lnTo>
                    <a:pt x="102956" y="5899"/>
                  </a:lnTo>
                  <a:lnTo>
                    <a:pt x="100899" y="5533"/>
                  </a:lnTo>
                  <a:lnTo>
                    <a:pt x="98646" y="5272"/>
                  </a:lnTo>
                  <a:lnTo>
                    <a:pt x="97225" y="5429"/>
                  </a:lnTo>
                  <a:lnTo>
                    <a:pt x="97127" y="5794"/>
                  </a:lnTo>
                  <a:lnTo>
                    <a:pt x="97470" y="6212"/>
                  </a:lnTo>
                  <a:lnTo>
                    <a:pt x="97960" y="6734"/>
                  </a:lnTo>
                  <a:lnTo>
                    <a:pt x="98401" y="7308"/>
                  </a:lnTo>
                  <a:lnTo>
                    <a:pt x="98548" y="7830"/>
                  </a:lnTo>
                  <a:lnTo>
                    <a:pt x="98107" y="8248"/>
                  </a:lnTo>
                  <a:lnTo>
                    <a:pt x="96931" y="8561"/>
                  </a:lnTo>
                  <a:lnTo>
                    <a:pt x="94727" y="8665"/>
                  </a:lnTo>
                  <a:lnTo>
                    <a:pt x="87674" y="8404"/>
                  </a:lnTo>
                  <a:lnTo>
                    <a:pt x="85715" y="8665"/>
                  </a:lnTo>
                  <a:lnTo>
                    <a:pt x="85176" y="9344"/>
                  </a:lnTo>
                  <a:lnTo>
                    <a:pt x="84882" y="9814"/>
                  </a:lnTo>
                  <a:lnTo>
                    <a:pt x="84540" y="10231"/>
                  </a:lnTo>
                  <a:lnTo>
                    <a:pt x="84001" y="10649"/>
                  </a:lnTo>
                  <a:lnTo>
                    <a:pt x="83364" y="11014"/>
                  </a:lnTo>
                  <a:lnTo>
                    <a:pt x="81356" y="11327"/>
                  </a:lnTo>
                  <a:lnTo>
                    <a:pt x="74891" y="11327"/>
                  </a:lnTo>
                  <a:lnTo>
                    <a:pt x="68180" y="12006"/>
                  </a:lnTo>
                  <a:lnTo>
                    <a:pt x="64556" y="12371"/>
                  </a:lnTo>
                  <a:lnTo>
                    <a:pt x="61323" y="12580"/>
                  </a:lnTo>
                  <a:lnTo>
                    <a:pt x="54613" y="12476"/>
                  </a:lnTo>
                  <a:lnTo>
                    <a:pt x="49519" y="13102"/>
                  </a:lnTo>
                  <a:lnTo>
                    <a:pt x="48491" y="13467"/>
                  </a:lnTo>
                  <a:lnTo>
                    <a:pt x="46874" y="13833"/>
                  </a:lnTo>
                  <a:lnTo>
                    <a:pt x="42613" y="14407"/>
                  </a:lnTo>
                  <a:lnTo>
                    <a:pt x="36197" y="15242"/>
                  </a:lnTo>
                  <a:lnTo>
                    <a:pt x="34776" y="15607"/>
                  </a:lnTo>
                  <a:lnTo>
                    <a:pt x="32572" y="16129"/>
                  </a:lnTo>
                  <a:lnTo>
                    <a:pt x="30368" y="16599"/>
                  </a:lnTo>
                  <a:lnTo>
                    <a:pt x="28752" y="16756"/>
                  </a:lnTo>
                  <a:lnTo>
                    <a:pt x="20229" y="16912"/>
                  </a:lnTo>
                  <a:lnTo>
                    <a:pt x="16899" y="17434"/>
                  </a:lnTo>
                  <a:lnTo>
                    <a:pt x="14058" y="18008"/>
                  </a:lnTo>
                  <a:lnTo>
                    <a:pt x="11560" y="18530"/>
                  </a:lnTo>
                  <a:lnTo>
                    <a:pt x="6760" y="18687"/>
                  </a:lnTo>
                  <a:lnTo>
                    <a:pt x="3380" y="18791"/>
                  </a:lnTo>
                  <a:lnTo>
                    <a:pt x="1" y="18217"/>
                  </a:lnTo>
                  <a:lnTo>
                    <a:pt x="1960" y="17330"/>
                  </a:lnTo>
                  <a:lnTo>
                    <a:pt x="3625" y="17121"/>
                  </a:lnTo>
                  <a:lnTo>
                    <a:pt x="3625" y="17121"/>
                  </a:lnTo>
                  <a:close/>
                </a:path>
              </a:pathLst>
            </a:custGeom>
            <a:solidFill>
              <a:srgbClr val="F0F05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72" name="Shape 472"/>
            <p:cNvSpPr/>
            <p:nvPr/>
          </p:nvSpPr>
          <p:spPr>
            <a:xfrm>
              <a:off x="1530600" y="2748150"/>
              <a:ext cx="913500" cy="129200"/>
            </a:xfrm>
            <a:custGeom>
              <a:avLst/>
              <a:gdLst/>
              <a:ahLst/>
              <a:cxnLst/>
              <a:rect l="0" t="0" r="0" b="0"/>
              <a:pathLst>
                <a:path w="36540" h="5168" extrusionOk="0">
                  <a:moveTo>
                    <a:pt x="0" y="1566"/>
                  </a:moveTo>
                  <a:lnTo>
                    <a:pt x="637" y="1357"/>
                  </a:lnTo>
                  <a:lnTo>
                    <a:pt x="2352" y="992"/>
                  </a:lnTo>
                  <a:lnTo>
                    <a:pt x="4703" y="731"/>
                  </a:lnTo>
                  <a:lnTo>
                    <a:pt x="7347" y="887"/>
                  </a:lnTo>
                  <a:lnTo>
                    <a:pt x="10237" y="1357"/>
                  </a:lnTo>
                  <a:lnTo>
                    <a:pt x="13372" y="1723"/>
                  </a:lnTo>
                  <a:lnTo>
                    <a:pt x="16800" y="1931"/>
                  </a:lnTo>
                  <a:lnTo>
                    <a:pt x="20327" y="1775"/>
                  </a:lnTo>
                  <a:lnTo>
                    <a:pt x="24147" y="1253"/>
                  </a:lnTo>
                  <a:lnTo>
                    <a:pt x="27968" y="626"/>
                  </a:lnTo>
                  <a:lnTo>
                    <a:pt x="30956" y="157"/>
                  </a:lnTo>
                  <a:lnTo>
                    <a:pt x="32327" y="0"/>
                  </a:lnTo>
                  <a:lnTo>
                    <a:pt x="34139" y="626"/>
                  </a:lnTo>
                  <a:lnTo>
                    <a:pt x="35952" y="1879"/>
                  </a:lnTo>
                  <a:lnTo>
                    <a:pt x="36539" y="3027"/>
                  </a:lnTo>
                  <a:lnTo>
                    <a:pt x="36441" y="3445"/>
                  </a:lnTo>
                  <a:lnTo>
                    <a:pt x="35805" y="3758"/>
                  </a:lnTo>
                  <a:lnTo>
                    <a:pt x="26596" y="4541"/>
                  </a:lnTo>
                  <a:lnTo>
                    <a:pt x="23658" y="5011"/>
                  </a:lnTo>
                  <a:lnTo>
                    <a:pt x="20572" y="5168"/>
                  </a:lnTo>
                  <a:lnTo>
                    <a:pt x="15527" y="4854"/>
                  </a:lnTo>
                  <a:lnTo>
                    <a:pt x="12098" y="4124"/>
                  </a:lnTo>
                  <a:lnTo>
                    <a:pt x="10335" y="3706"/>
                  </a:lnTo>
                  <a:lnTo>
                    <a:pt x="8670" y="3445"/>
                  </a:lnTo>
                  <a:lnTo>
                    <a:pt x="7445" y="3393"/>
                  </a:lnTo>
                  <a:lnTo>
                    <a:pt x="3968" y="2975"/>
                  </a:lnTo>
                  <a:lnTo>
                    <a:pt x="49" y="1984"/>
                  </a:lnTo>
                  <a:lnTo>
                    <a:pt x="0" y="1566"/>
                  </a:lnTo>
                  <a:lnTo>
                    <a:pt x="0" y="1566"/>
                  </a:lnTo>
                  <a:close/>
                </a:path>
              </a:pathLst>
            </a:custGeom>
            <a:solidFill>
              <a:srgbClr val="F0F05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73" name="Shape 473"/>
            <p:cNvSpPr/>
            <p:nvPr/>
          </p:nvSpPr>
          <p:spPr>
            <a:xfrm>
              <a:off x="34275" y="75675"/>
              <a:ext cx="2861650" cy="1186200"/>
            </a:xfrm>
            <a:custGeom>
              <a:avLst/>
              <a:gdLst/>
              <a:ahLst/>
              <a:cxnLst/>
              <a:rect l="0" t="0" r="0" b="0"/>
              <a:pathLst>
                <a:path w="114466" h="47448" extrusionOk="0">
                  <a:moveTo>
                    <a:pt x="5731" y="836"/>
                  </a:moveTo>
                  <a:lnTo>
                    <a:pt x="4507" y="1879"/>
                  </a:lnTo>
                  <a:lnTo>
                    <a:pt x="2743" y="4907"/>
                  </a:lnTo>
                  <a:lnTo>
                    <a:pt x="1813" y="7047"/>
                  </a:lnTo>
                  <a:lnTo>
                    <a:pt x="1029" y="9605"/>
                  </a:lnTo>
                  <a:lnTo>
                    <a:pt x="0" y="15764"/>
                  </a:lnTo>
                  <a:lnTo>
                    <a:pt x="196" y="19000"/>
                  </a:lnTo>
                  <a:lnTo>
                    <a:pt x="1029" y="22027"/>
                  </a:lnTo>
                  <a:lnTo>
                    <a:pt x="1617" y="23384"/>
                  </a:lnTo>
                  <a:lnTo>
                    <a:pt x="2302" y="24689"/>
                  </a:lnTo>
                  <a:lnTo>
                    <a:pt x="3037" y="25890"/>
                  </a:lnTo>
                  <a:lnTo>
                    <a:pt x="3821" y="26986"/>
                  </a:lnTo>
                  <a:lnTo>
                    <a:pt x="4213" y="27508"/>
                  </a:lnTo>
                  <a:lnTo>
                    <a:pt x="4605" y="28030"/>
                  </a:lnTo>
                  <a:lnTo>
                    <a:pt x="5339" y="28917"/>
                  </a:lnTo>
                  <a:lnTo>
                    <a:pt x="6074" y="29648"/>
                  </a:lnTo>
                  <a:lnTo>
                    <a:pt x="6711" y="30327"/>
                  </a:lnTo>
                  <a:lnTo>
                    <a:pt x="7690" y="31214"/>
                  </a:lnTo>
                  <a:lnTo>
                    <a:pt x="8033" y="31475"/>
                  </a:lnTo>
                  <a:lnTo>
                    <a:pt x="8425" y="31266"/>
                  </a:lnTo>
                  <a:lnTo>
                    <a:pt x="9405" y="30692"/>
                  </a:lnTo>
                  <a:lnTo>
                    <a:pt x="10923" y="29961"/>
                  </a:lnTo>
                  <a:lnTo>
                    <a:pt x="11805" y="29491"/>
                  </a:lnTo>
                  <a:lnTo>
                    <a:pt x="12735" y="29074"/>
                  </a:lnTo>
                  <a:lnTo>
                    <a:pt x="13715" y="28656"/>
                  </a:lnTo>
                  <a:lnTo>
                    <a:pt x="14694" y="28291"/>
                  </a:lnTo>
                  <a:lnTo>
                    <a:pt x="16653" y="27665"/>
                  </a:lnTo>
                  <a:lnTo>
                    <a:pt x="18466" y="27404"/>
                  </a:lnTo>
                  <a:lnTo>
                    <a:pt x="19935" y="27560"/>
                  </a:lnTo>
                  <a:lnTo>
                    <a:pt x="21258" y="28030"/>
                  </a:lnTo>
                  <a:lnTo>
                    <a:pt x="22678" y="28656"/>
                  </a:lnTo>
                  <a:lnTo>
                    <a:pt x="24147" y="29283"/>
                  </a:lnTo>
                  <a:lnTo>
                    <a:pt x="25715" y="29857"/>
                  </a:lnTo>
                  <a:lnTo>
                    <a:pt x="27331" y="30327"/>
                  </a:lnTo>
                  <a:lnTo>
                    <a:pt x="29045" y="30640"/>
                  </a:lnTo>
                  <a:lnTo>
                    <a:pt x="32768" y="30327"/>
                  </a:lnTo>
                  <a:lnTo>
                    <a:pt x="34727" y="29857"/>
                  </a:lnTo>
                  <a:lnTo>
                    <a:pt x="36735" y="29439"/>
                  </a:lnTo>
                  <a:lnTo>
                    <a:pt x="40653" y="28709"/>
                  </a:lnTo>
                  <a:lnTo>
                    <a:pt x="44180" y="28343"/>
                  </a:lnTo>
                  <a:lnTo>
                    <a:pt x="46923" y="28448"/>
                  </a:lnTo>
                  <a:lnTo>
                    <a:pt x="50449" y="29596"/>
                  </a:lnTo>
                  <a:lnTo>
                    <a:pt x="51625" y="30066"/>
                  </a:lnTo>
                  <a:lnTo>
                    <a:pt x="52898" y="30640"/>
                  </a:lnTo>
                  <a:lnTo>
                    <a:pt x="54221" y="31266"/>
                  </a:lnTo>
                  <a:lnTo>
                    <a:pt x="55641" y="31893"/>
                  </a:lnTo>
                  <a:lnTo>
                    <a:pt x="57013" y="32623"/>
                  </a:lnTo>
                  <a:lnTo>
                    <a:pt x="58482" y="33354"/>
                  </a:lnTo>
                  <a:lnTo>
                    <a:pt x="59902" y="34137"/>
                  </a:lnTo>
                  <a:lnTo>
                    <a:pt x="61323" y="34920"/>
                  </a:lnTo>
                  <a:lnTo>
                    <a:pt x="62694" y="35703"/>
                  </a:lnTo>
                  <a:lnTo>
                    <a:pt x="64017" y="36486"/>
                  </a:lnTo>
                  <a:lnTo>
                    <a:pt x="65290" y="37321"/>
                  </a:lnTo>
                  <a:lnTo>
                    <a:pt x="66417" y="38052"/>
                  </a:lnTo>
                  <a:lnTo>
                    <a:pt x="67494" y="38835"/>
                  </a:lnTo>
                  <a:lnTo>
                    <a:pt x="68523" y="39513"/>
                  </a:lnTo>
                  <a:lnTo>
                    <a:pt x="69551" y="40192"/>
                  </a:lnTo>
                  <a:lnTo>
                    <a:pt x="70531" y="40766"/>
                  </a:lnTo>
                  <a:lnTo>
                    <a:pt x="71511" y="41288"/>
                  </a:lnTo>
                  <a:lnTo>
                    <a:pt x="72490" y="41758"/>
                  </a:lnTo>
                  <a:lnTo>
                    <a:pt x="74498" y="42436"/>
                  </a:lnTo>
                  <a:lnTo>
                    <a:pt x="76653" y="42697"/>
                  </a:lnTo>
                  <a:lnTo>
                    <a:pt x="79053" y="42541"/>
                  </a:lnTo>
                  <a:lnTo>
                    <a:pt x="81698" y="41914"/>
                  </a:lnTo>
                  <a:lnTo>
                    <a:pt x="83168" y="41392"/>
                  </a:lnTo>
                  <a:lnTo>
                    <a:pt x="84735" y="40714"/>
                  </a:lnTo>
                  <a:lnTo>
                    <a:pt x="86302" y="39983"/>
                  </a:lnTo>
                  <a:lnTo>
                    <a:pt x="87723" y="39409"/>
                  </a:lnTo>
                  <a:lnTo>
                    <a:pt x="88996" y="38887"/>
                  </a:lnTo>
                  <a:lnTo>
                    <a:pt x="90172" y="38469"/>
                  </a:lnTo>
                  <a:lnTo>
                    <a:pt x="92180" y="37843"/>
                  </a:lnTo>
                  <a:lnTo>
                    <a:pt x="93894" y="37582"/>
                  </a:lnTo>
                  <a:lnTo>
                    <a:pt x="96931" y="38052"/>
                  </a:lnTo>
                  <a:lnTo>
                    <a:pt x="98498" y="38835"/>
                  </a:lnTo>
                  <a:lnTo>
                    <a:pt x="99331" y="39357"/>
                  </a:lnTo>
                  <a:lnTo>
                    <a:pt x="100262" y="39983"/>
                  </a:lnTo>
                  <a:lnTo>
                    <a:pt x="101143" y="40662"/>
                  </a:lnTo>
                  <a:lnTo>
                    <a:pt x="102074" y="41340"/>
                  </a:lnTo>
                  <a:lnTo>
                    <a:pt x="103005" y="42123"/>
                  </a:lnTo>
                  <a:lnTo>
                    <a:pt x="103886" y="42854"/>
                  </a:lnTo>
                  <a:lnTo>
                    <a:pt x="104768" y="43585"/>
                  </a:lnTo>
                  <a:lnTo>
                    <a:pt x="105600" y="44315"/>
                  </a:lnTo>
                  <a:lnTo>
                    <a:pt x="106433" y="44994"/>
                  </a:lnTo>
                  <a:lnTo>
                    <a:pt x="107266" y="45620"/>
                  </a:lnTo>
                  <a:lnTo>
                    <a:pt x="108098" y="46194"/>
                  </a:lnTo>
                  <a:lnTo>
                    <a:pt x="108882" y="46664"/>
                  </a:lnTo>
                  <a:lnTo>
                    <a:pt x="109666" y="47082"/>
                  </a:lnTo>
                  <a:lnTo>
                    <a:pt x="110400" y="47343"/>
                  </a:lnTo>
                  <a:lnTo>
                    <a:pt x="111870" y="47447"/>
                  </a:lnTo>
                  <a:lnTo>
                    <a:pt x="113241" y="46977"/>
                  </a:lnTo>
                  <a:lnTo>
                    <a:pt x="114172" y="45464"/>
                  </a:lnTo>
                  <a:lnTo>
                    <a:pt x="114466" y="42854"/>
                  </a:lnTo>
                  <a:lnTo>
                    <a:pt x="114270" y="39357"/>
                  </a:lnTo>
                  <a:lnTo>
                    <a:pt x="113780" y="35233"/>
                  </a:lnTo>
                  <a:lnTo>
                    <a:pt x="112751" y="25994"/>
                  </a:lnTo>
                  <a:lnTo>
                    <a:pt x="112849" y="17173"/>
                  </a:lnTo>
                  <a:lnTo>
                    <a:pt x="113437" y="13676"/>
                  </a:lnTo>
                  <a:lnTo>
                    <a:pt x="113927" y="11170"/>
                  </a:lnTo>
                  <a:lnTo>
                    <a:pt x="114270" y="7934"/>
                  </a:lnTo>
                  <a:lnTo>
                    <a:pt x="114123" y="6838"/>
                  </a:lnTo>
                  <a:lnTo>
                    <a:pt x="113633" y="5794"/>
                  </a:lnTo>
                  <a:lnTo>
                    <a:pt x="112751" y="4542"/>
                  </a:lnTo>
                  <a:lnTo>
                    <a:pt x="112164" y="3759"/>
                  </a:lnTo>
                  <a:lnTo>
                    <a:pt x="111821" y="3341"/>
                  </a:lnTo>
                  <a:lnTo>
                    <a:pt x="111429" y="2871"/>
                  </a:lnTo>
                  <a:lnTo>
                    <a:pt x="111037" y="2401"/>
                  </a:lnTo>
                  <a:lnTo>
                    <a:pt x="110596" y="1984"/>
                  </a:lnTo>
                  <a:lnTo>
                    <a:pt x="109519" y="1253"/>
                  </a:lnTo>
                  <a:lnTo>
                    <a:pt x="108294" y="731"/>
                  </a:lnTo>
                  <a:lnTo>
                    <a:pt x="106874" y="366"/>
                  </a:lnTo>
                  <a:lnTo>
                    <a:pt x="103494" y="0"/>
                  </a:lnTo>
                  <a:lnTo>
                    <a:pt x="99380" y="0"/>
                  </a:lnTo>
                  <a:lnTo>
                    <a:pt x="89192" y="679"/>
                  </a:lnTo>
                  <a:lnTo>
                    <a:pt x="83070" y="992"/>
                  </a:lnTo>
                  <a:lnTo>
                    <a:pt x="76360" y="1201"/>
                  </a:lnTo>
                  <a:lnTo>
                    <a:pt x="44425" y="836"/>
                  </a:lnTo>
                  <a:lnTo>
                    <a:pt x="30809" y="522"/>
                  </a:lnTo>
                  <a:lnTo>
                    <a:pt x="23511" y="522"/>
                  </a:lnTo>
                  <a:lnTo>
                    <a:pt x="5731" y="836"/>
                  </a:lnTo>
                  <a:lnTo>
                    <a:pt x="5731" y="836"/>
                  </a:lnTo>
                  <a:close/>
                </a:path>
              </a:pathLst>
            </a:custGeom>
            <a:solidFill>
              <a:srgbClr val="8AA1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74" name="Shape 474"/>
            <p:cNvSpPr/>
            <p:nvPr/>
          </p:nvSpPr>
          <p:spPr>
            <a:xfrm>
              <a:off x="104075" y="107000"/>
              <a:ext cx="2737975" cy="1084400"/>
            </a:xfrm>
            <a:custGeom>
              <a:avLst/>
              <a:gdLst/>
              <a:ahLst/>
              <a:cxnLst/>
              <a:rect l="0" t="0" r="0" b="0"/>
              <a:pathLst>
                <a:path w="109519" h="43376" extrusionOk="0">
                  <a:moveTo>
                    <a:pt x="7788" y="25994"/>
                  </a:moveTo>
                  <a:lnTo>
                    <a:pt x="6221" y="25263"/>
                  </a:lnTo>
                  <a:lnTo>
                    <a:pt x="5633" y="24794"/>
                  </a:lnTo>
                  <a:lnTo>
                    <a:pt x="4947" y="24272"/>
                  </a:lnTo>
                  <a:lnTo>
                    <a:pt x="4310" y="23645"/>
                  </a:lnTo>
                  <a:lnTo>
                    <a:pt x="3576" y="22967"/>
                  </a:lnTo>
                  <a:lnTo>
                    <a:pt x="2939" y="22236"/>
                  </a:lnTo>
                  <a:lnTo>
                    <a:pt x="2253" y="21453"/>
                  </a:lnTo>
                  <a:lnTo>
                    <a:pt x="1666" y="20670"/>
                  </a:lnTo>
                  <a:lnTo>
                    <a:pt x="1127" y="19835"/>
                  </a:lnTo>
                  <a:lnTo>
                    <a:pt x="0" y="16651"/>
                  </a:lnTo>
                  <a:lnTo>
                    <a:pt x="245" y="13101"/>
                  </a:lnTo>
                  <a:lnTo>
                    <a:pt x="833" y="8978"/>
                  </a:lnTo>
                  <a:lnTo>
                    <a:pt x="1274" y="6994"/>
                  </a:lnTo>
                  <a:lnTo>
                    <a:pt x="1861" y="5168"/>
                  </a:lnTo>
                  <a:lnTo>
                    <a:pt x="2547" y="3706"/>
                  </a:lnTo>
                  <a:lnTo>
                    <a:pt x="2939" y="3080"/>
                  </a:lnTo>
                  <a:lnTo>
                    <a:pt x="3331" y="2662"/>
                  </a:lnTo>
                  <a:lnTo>
                    <a:pt x="4017" y="2245"/>
                  </a:lnTo>
                  <a:lnTo>
                    <a:pt x="5094" y="1879"/>
                  </a:lnTo>
                  <a:lnTo>
                    <a:pt x="8376" y="1201"/>
                  </a:lnTo>
                  <a:lnTo>
                    <a:pt x="12784" y="679"/>
                  </a:lnTo>
                  <a:lnTo>
                    <a:pt x="17878" y="313"/>
                  </a:lnTo>
                  <a:lnTo>
                    <a:pt x="28653" y="0"/>
                  </a:lnTo>
                  <a:lnTo>
                    <a:pt x="37470" y="418"/>
                  </a:lnTo>
                  <a:lnTo>
                    <a:pt x="41780" y="783"/>
                  </a:lnTo>
                  <a:lnTo>
                    <a:pt x="47559" y="887"/>
                  </a:lnTo>
                  <a:lnTo>
                    <a:pt x="61861" y="783"/>
                  </a:lnTo>
                  <a:lnTo>
                    <a:pt x="77045" y="365"/>
                  </a:lnTo>
                  <a:lnTo>
                    <a:pt x="89633" y="0"/>
                  </a:lnTo>
                  <a:lnTo>
                    <a:pt x="98498" y="261"/>
                  </a:lnTo>
                  <a:lnTo>
                    <a:pt x="104768" y="1462"/>
                  </a:lnTo>
                  <a:lnTo>
                    <a:pt x="106972" y="2349"/>
                  </a:lnTo>
                  <a:lnTo>
                    <a:pt x="108490" y="3445"/>
                  </a:lnTo>
                  <a:lnTo>
                    <a:pt x="109323" y="4750"/>
                  </a:lnTo>
                  <a:lnTo>
                    <a:pt x="109519" y="6159"/>
                  </a:lnTo>
                  <a:lnTo>
                    <a:pt x="108637" y="24950"/>
                  </a:lnTo>
                  <a:lnTo>
                    <a:pt x="109421" y="37529"/>
                  </a:lnTo>
                  <a:lnTo>
                    <a:pt x="109176" y="40296"/>
                  </a:lnTo>
                  <a:lnTo>
                    <a:pt x="108686" y="42332"/>
                  </a:lnTo>
                  <a:lnTo>
                    <a:pt x="108245" y="43010"/>
                  </a:lnTo>
                  <a:lnTo>
                    <a:pt x="107804" y="43376"/>
                  </a:lnTo>
                  <a:lnTo>
                    <a:pt x="106482" y="43062"/>
                  </a:lnTo>
                  <a:lnTo>
                    <a:pt x="105649" y="42540"/>
                  </a:lnTo>
                  <a:lnTo>
                    <a:pt x="104719" y="41914"/>
                  </a:lnTo>
                  <a:lnTo>
                    <a:pt x="103690" y="41183"/>
                  </a:lnTo>
                  <a:lnTo>
                    <a:pt x="102564" y="40452"/>
                  </a:lnTo>
                  <a:lnTo>
                    <a:pt x="101388" y="39722"/>
                  </a:lnTo>
                  <a:lnTo>
                    <a:pt x="100164" y="38991"/>
                  </a:lnTo>
                  <a:lnTo>
                    <a:pt x="98939" y="38208"/>
                  </a:lnTo>
                  <a:lnTo>
                    <a:pt x="97666" y="37477"/>
                  </a:lnTo>
                  <a:lnTo>
                    <a:pt x="96441" y="36799"/>
                  </a:lnTo>
                  <a:lnTo>
                    <a:pt x="95217" y="36172"/>
                  </a:lnTo>
                  <a:lnTo>
                    <a:pt x="94041" y="35650"/>
                  </a:lnTo>
                  <a:lnTo>
                    <a:pt x="92915" y="35181"/>
                  </a:lnTo>
                  <a:lnTo>
                    <a:pt x="90857" y="34606"/>
                  </a:lnTo>
                  <a:lnTo>
                    <a:pt x="89290" y="34606"/>
                  </a:lnTo>
                  <a:lnTo>
                    <a:pt x="87919" y="35076"/>
                  </a:lnTo>
                  <a:lnTo>
                    <a:pt x="86400" y="35807"/>
                  </a:lnTo>
                  <a:lnTo>
                    <a:pt x="85568" y="36225"/>
                  </a:lnTo>
                  <a:lnTo>
                    <a:pt x="84735" y="36694"/>
                  </a:lnTo>
                  <a:lnTo>
                    <a:pt x="83804" y="37112"/>
                  </a:lnTo>
                  <a:lnTo>
                    <a:pt x="82874" y="37529"/>
                  </a:lnTo>
                  <a:lnTo>
                    <a:pt x="80719" y="38156"/>
                  </a:lnTo>
                  <a:lnTo>
                    <a:pt x="78368" y="38521"/>
                  </a:lnTo>
                  <a:lnTo>
                    <a:pt x="75625" y="38417"/>
                  </a:lnTo>
                  <a:lnTo>
                    <a:pt x="72539" y="37686"/>
                  </a:lnTo>
                  <a:lnTo>
                    <a:pt x="70923" y="37112"/>
                  </a:lnTo>
                  <a:lnTo>
                    <a:pt x="69306" y="36433"/>
                  </a:lnTo>
                  <a:lnTo>
                    <a:pt x="67641" y="35650"/>
                  </a:lnTo>
                  <a:lnTo>
                    <a:pt x="65976" y="34815"/>
                  </a:lnTo>
                  <a:lnTo>
                    <a:pt x="65143" y="34398"/>
                  </a:lnTo>
                  <a:lnTo>
                    <a:pt x="64310" y="33928"/>
                  </a:lnTo>
                  <a:lnTo>
                    <a:pt x="63478" y="33458"/>
                  </a:lnTo>
                  <a:lnTo>
                    <a:pt x="62645" y="32988"/>
                  </a:lnTo>
                  <a:lnTo>
                    <a:pt x="61813" y="32519"/>
                  </a:lnTo>
                  <a:lnTo>
                    <a:pt x="60931" y="32049"/>
                  </a:lnTo>
                  <a:lnTo>
                    <a:pt x="60098" y="31527"/>
                  </a:lnTo>
                  <a:lnTo>
                    <a:pt x="59217" y="31057"/>
                  </a:lnTo>
                  <a:lnTo>
                    <a:pt x="58384" y="30587"/>
                  </a:lnTo>
                  <a:lnTo>
                    <a:pt x="57502" y="30118"/>
                  </a:lnTo>
                  <a:lnTo>
                    <a:pt x="56621" y="29700"/>
                  </a:lnTo>
                  <a:lnTo>
                    <a:pt x="55739" y="29230"/>
                  </a:lnTo>
                  <a:lnTo>
                    <a:pt x="54857" y="28813"/>
                  </a:lnTo>
                  <a:lnTo>
                    <a:pt x="53976" y="28395"/>
                  </a:lnTo>
                  <a:lnTo>
                    <a:pt x="52164" y="27560"/>
                  </a:lnTo>
                  <a:lnTo>
                    <a:pt x="50302" y="26881"/>
                  </a:lnTo>
                  <a:lnTo>
                    <a:pt x="48441" y="26255"/>
                  </a:lnTo>
                  <a:lnTo>
                    <a:pt x="46531" y="25785"/>
                  </a:lnTo>
                  <a:lnTo>
                    <a:pt x="44572" y="25420"/>
                  </a:lnTo>
                  <a:lnTo>
                    <a:pt x="41094" y="25159"/>
                  </a:lnTo>
                  <a:lnTo>
                    <a:pt x="38351" y="25263"/>
                  </a:lnTo>
                  <a:lnTo>
                    <a:pt x="34433" y="26307"/>
                  </a:lnTo>
                  <a:lnTo>
                    <a:pt x="32866" y="26986"/>
                  </a:lnTo>
                  <a:lnTo>
                    <a:pt x="31347" y="27560"/>
                  </a:lnTo>
                  <a:lnTo>
                    <a:pt x="29633" y="27978"/>
                  </a:lnTo>
                  <a:lnTo>
                    <a:pt x="27527" y="28082"/>
                  </a:lnTo>
                  <a:lnTo>
                    <a:pt x="23510" y="27195"/>
                  </a:lnTo>
                  <a:lnTo>
                    <a:pt x="21894" y="26516"/>
                  </a:lnTo>
                  <a:lnTo>
                    <a:pt x="20474" y="25733"/>
                  </a:lnTo>
                  <a:lnTo>
                    <a:pt x="19200" y="25054"/>
                  </a:lnTo>
                  <a:lnTo>
                    <a:pt x="17878" y="24585"/>
                  </a:lnTo>
                  <a:lnTo>
                    <a:pt x="16604" y="24376"/>
                  </a:lnTo>
                  <a:lnTo>
                    <a:pt x="15184" y="24533"/>
                  </a:lnTo>
                  <a:lnTo>
                    <a:pt x="12441" y="25263"/>
                  </a:lnTo>
                  <a:lnTo>
                    <a:pt x="10188" y="25629"/>
                  </a:lnTo>
                  <a:lnTo>
                    <a:pt x="7788" y="25994"/>
                  </a:lnTo>
                  <a:lnTo>
                    <a:pt x="7788" y="25994"/>
                  </a:lnTo>
                  <a:close/>
                </a:path>
              </a:pathLst>
            </a:custGeom>
            <a:solidFill>
              <a:srgbClr val="70D0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75" name="Shape 475"/>
            <p:cNvSpPr/>
            <p:nvPr/>
          </p:nvSpPr>
          <p:spPr>
            <a:xfrm>
              <a:off x="1015100" y="1786425"/>
              <a:ext cx="287775" cy="617250"/>
            </a:xfrm>
            <a:custGeom>
              <a:avLst/>
              <a:gdLst/>
              <a:ahLst/>
              <a:cxnLst/>
              <a:rect l="0" t="0" r="0" b="0"/>
              <a:pathLst>
                <a:path w="11511" h="24690" extrusionOk="0">
                  <a:moveTo>
                    <a:pt x="1225" y="0"/>
                  </a:moveTo>
                  <a:lnTo>
                    <a:pt x="0" y="3915"/>
                  </a:lnTo>
                  <a:lnTo>
                    <a:pt x="1372" y="9657"/>
                  </a:lnTo>
                  <a:lnTo>
                    <a:pt x="5045" y="15972"/>
                  </a:lnTo>
                  <a:lnTo>
                    <a:pt x="4947" y="24689"/>
                  </a:lnTo>
                  <a:lnTo>
                    <a:pt x="11510" y="10648"/>
                  </a:lnTo>
                  <a:lnTo>
                    <a:pt x="10237" y="8247"/>
                  </a:lnTo>
                  <a:lnTo>
                    <a:pt x="4506" y="6577"/>
                  </a:lnTo>
                  <a:lnTo>
                    <a:pt x="5045" y="1775"/>
                  </a:lnTo>
                  <a:lnTo>
                    <a:pt x="1225" y="0"/>
                  </a:lnTo>
                  <a:lnTo>
                    <a:pt x="1225" y="0"/>
                  </a:lnTo>
                  <a:close/>
                </a:path>
              </a:pathLst>
            </a:custGeom>
            <a:solidFill>
              <a:srgbClr val="84D18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76" name="Shape 476"/>
            <p:cNvSpPr/>
            <p:nvPr/>
          </p:nvSpPr>
          <p:spPr>
            <a:xfrm>
              <a:off x="80800" y="1632425"/>
              <a:ext cx="489825" cy="835175"/>
            </a:xfrm>
            <a:custGeom>
              <a:avLst/>
              <a:gdLst/>
              <a:ahLst/>
              <a:cxnLst/>
              <a:rect l="0" t="0" r="0" b="0"/>
              <a:pathLst>
                <a:path w="19593" h="33407" extrusionOk="0">
                  <a:moveTo>
                    <a:pt x="4507" y="4907"/>
                  </a:moveTo>
                  <a:lnTo>
                    <a:pt x="1372" y="8091"/>
                  </a:lnTo>
                  <a:lnTo>
                    <a:pt x="686" y="15503"/>
                  </a:lnTo>
                  <a:lnTo>
                    <a:pt x="1" y="24011"/>
                  </a:lnTo>
                  <a:lnTo>
                    <a:pt x="246" y="26047"/>
                  </a:lnTo>
                  <a:lnTo>
                    <a:pt x="784" y="29231"/>
                  </a:lnTo>
                  <a:lnTo>
                    <a:pt x="1274" y="32102"/>
                  </a:lnTo>
                  <a:lnTo>
                    <a:pt x="1519" y="33407"/>
                  </a:lnTo>
                  <a:lnTo>
                    <a:pt x="5095" y="8561"/>
                  </a:lnTo>
                  <a:lnTo>
                    <a:pt x="6711" y="5534"/>
                  </a:lnTo>
                  <a:lnTo>
                    <a:pt x="10139" y="3498"/>
                  </a:lnTo>
                  <a:lnTo>
                    <a:pt x="12050" y="5534"/>
                  </a:lnTo>
                  <a:lnTo>
                    <a:pt x="19592" y="1"/>
                  </a:lnTo>
                  <a:lnTo>
                    <a:pt x="9062" y="888"/>
                  </a:lnTo>
                  <a:lnTo>
                    <a:pt x="5633" y="2767"/>
                  </a:lnTo>
                  <a:lnTo>
                    <a:pt x="4507" y="4907"/>
                  </a:lnTo>
                  <a:lnTo>
                    <a:pt x="4507" y="4907"/>
                  </a:lnTo>
                  <a:close/>
                </a:path>
              </a:pathLst>
            </a:custGeom>
            <a:solidFill>
              <a:srgbClr val="84D18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77" name="Shape 477"/>
            <p:cNvSpPr/>
            <p:nvPr/>
          </p:nvSpPr>
          <p:spPr>
            <a:xfrm>
              <a:off x="673450" y="1481075"/>
              <a:ext cx="530225" cy="264925"/>
            </a:xfrm>
            <a:custGeom>
              <a:avLst/>
              <a:gdLst/>
              <a:ahLst/>
              <a:cxnLst/>
              <a:rect l="0" t="0" r="0" b="0"/>
              <a:pathLst>
                <a:path w="21209" h="10597" extrusionOk="0">
                  <a:moveTo>
                    <a:pt x="1" y="4280"/>
                  </a:moveTo>
                  <a:lnTo>
                    <a:pt x="2303" y="6055"/>
                  </a:lnTo>
                  <a:lnTo>
                    <a:pt x="6809" y="6525"/>
                  </a:lnTo>
                  <a:lnTo>
                    <a:pt x="9699" y="6525"/>
                  </a:lnTo>
                  <a:lnTo>
                    <a:pt x="12589" y="10596"/>
                  </a:lnTo>
                  <a:lnTo>
                    <a:pt x="15038" y="10335"/>
                  </a:lnTo>
                  <a:lnTo>
                    <a:pt x="13274" y="4124"/>
                  </a:lnTo>
                  <a:lnTo>
                    <a:pt x="14058" y="1984"/>
                  </a:lnTo>
                  <a:lnTo>
                    <a:pt x="21209" y="574"/>
                  </a:lnTo>
                  <a:lnTo>
                    <a:pt x="18613" y="313"/>
                  </a:lnTo>
                  <a:lnTo>
                    <a:pt x="14058" y="0"/>
                  </a:lnTo>
                  <a:lnTo>
                    <a:pt x="11168" y="470"/>
                  </a:lnTo>
                  <a:lnTo>
                    <a:pt x="9307" y="887"/>
                  </a:lnTo>
                  <a:lnTo>
                    <a:pt x="7348" y="1462"/>
                  </a:lnTo>
                  <a:lnTo>
                    <a:pt x="5535" y="1984"/>
                  </a:lnTo>
                  <a:lnTo>
                    <a:pt x="4017" y="2401"/>
                  </a:lnTo>
                  <a:lnTo>
                    <a:pt x="2597" y="2871"/>
                  </a:lnTo>
                  <a:lnTo>
                    <a:pt x="1" y="4280"/>
                  </a:lnTo>
                  <a:lnTo>
                    <a:pt x="1" y="4280"/>
                  </a:lnTo>
                  <a:close/>
                </a:path>
              </a:pathLst>
            </a:custGeom>
            <a:solidFill>
              <a:srgbClr val="84D18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78" name="Shape 478"/>
            <p:cNvSpPr/>
            <p:nvPr/>
          </p:nvSpPr>
          <p:spPr>
            <a:xfrm>
              <a:off x="1204875" y="1515000"/>
              <a:ext cx="495950" cy="148775"/>
            </a:xfrm>
            <a:custGeom>
              <a:avLst/>
              <a:gdLst/>
              <a:ahLst/>
              <a:cxnLst/>
              <a:rect l="0" t="0" r="0" b="0"/>
              <a:pathLst>
                <a:path w="19838" h="5951" extrusionOk="0">
                  <a:moveTo>
                    <a:pt x="1" y="105"/>
                  </a:moveTo>
                  <a:lnTo>
                    <a:pt x="3283" y="3289"/>
                  </a:lnTo>
                  <a:lnTo>
                    <a:pt x="8621" y="2662"/>
                  </a:lnTo>
                  <a:lnTo>
                    <a:pt x="12295" y="4646"/>
                  </a:lnTo>
                  <a:lnTo>
                    <a:pt x="19838" y="5951"/>
                  </a:lnTo>
                  <a:lnTo>
                    <a:pt x="19054" y="5377"/>
                  </a:lnTo>
                  <a:lnTo>
                    <a:pt x="18172" y="4802"/>
                  </a:lnTo>
                  <a:lnTo>
                    <a:pt x="17095" y="4124"/>
                  </a:lnTo>
                  <a:lnTo>
                    <a:pt x="15821" y="3341"/>
                  </a:lnTo>
                  <a:lnTo>
                    <a:pt x="14450" y="2506"/>
                  </a:lnTo>
                  <a:lnTo>
                    <a:pt x="13078" y="1775"/>
                  </a:lnTo>
                  <a:lnTo>
                    <a:pt x="11707" y="1096"/>
                  </a:lnTo>
                  <a:lnTo>
                    <a:pt x="10189" y="627"/>
                  </a:lnTo>
                  <a:lnTo>
                    <a:pt x="8376" y="313"/>
                  </a:lnTo>
                  <a:lnTo>
                    <a:pt x="4507" y="0"/>
                  </a:lnTo>
                  <a:lnTo>
                    <a:pt x="1" y="105"/>
                  </a:lnTo>
                  <a:lnTo>
                    <a:pt x="1" y="105"/>
                  </a:lnTo>
                  <a:close/>
                </a:path>
              </a:pathLst>
            </a:custGeom>
            <a:solidFill>
              <a:srgbClr val="84D18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79" name="Shape 479"/>
            <p:cNvSpPr/>
            <p:nvPr/>
          </p:nvSpPr>
          <p:spPr>
            <a:xfrm>
              <a:off x="1682425" y="1745975"/>
              <a:ext cx="536375" cy="682475"/>
            </a:xfrm>
            <a:custGeom>
              <a:avLst/>
              <a:gdLst/>
              <a:ahLst/>
              <a:cxnLst/>
              <a:rect l="0" t="0" r="0" b="0"/>
              <a:pathLst>
                <a:path w="21455" h="27299" extrusionOk="0">
                  <a:moveTo>
                    <a:pt x="2597" y="522"/>
                  </a:moveTo>
                  <a:lnTo>
                    <a:pt x="1470" y="3288"/>
                  </a:lnTo>
                  <a:lnTo>
                    <a:pt x="1" y="4176"/>
                  </a:lnTo>
                  <a:lnTo>
                    <a:pt x="2352" y="8508"/>
                  </a:lnTo>
                  <a:lnTo>
                    <a:pt x="3527" y="11014"/>
                  </a:lnTo>
                  <a:lnTo>
                    <a:pt x="7495" y="7203"/>
                  </a:lnTo>
                  <a:lnTo>
                    <a:pt x="8083" y="9030"/>
                  </a:lnTo>
                  <a:lnTo>
                    <a:pt x="8670" y="10909"/>
                  </a:lnTo>
                  <a:lnTo>
                    <a:pt x="9405" y="13101"/>
                  </a:lnTo>
                  <a:lnTo>
                    <a:pt x="10140" y="15294"/>
                  </a:lnTo>
                  <a:lnTo>
                    <a:pt x="10874" y="17277"/>
                  </a:lnTo>
                  <a:lnTo>
                    <a:pt x="11462" y="18843"/>
                  </a:lnTo>
                  <a:lnTo>
                    <a:pt x="11903" y="19626"/>
                  </a:lnTo>
                  <a:lnTo>
                    <a:pt x="12589" y="21140"/>
                  </a:lnTo>
                  <a:lnTo>
                    <a:pt x="13274" y="23750"/>
                  </a:lnTo>
                  <a:lnTo>
                    <a:pt x="13862" y="26151"/>
                  </a:lnTo>
                  <a:lnTo>
                    <a:pt x="14058" y="27194"/>
                  </a:lnTo>
                  <a:lnTo>
                    <a:pt x="18319" y="27299"/>
                  </a:lnTo>
                  <a:lnTo>
                    <a:pt x="19642" y="26568"/>
                  </a:lnTo>
                  <a:lnTo>
                    <a:pt x="20523" y="25785"/>
                  </a:lnTo>
                  <a:lnTo>
                    <a:pt x="20915" y="24793"/>
                  </a:lnTo>
                  <a:lnTo>
                    <a:pt x="21209" y="21244"/>
                  </a:lnTo>
                  <a:lnTo>
                    <a:pt x="21454" y="18739"/>
                  </a:lnTo>
                  <a:lnTo>
                    <a:pt x="13274" y="15920"/>
                  </a:lnTo>
                  <a:lnTo>
                    <a:pt x="13127" y="9500"/>
                  </a:lnTo>
                  <a:lnTo>
                    <a:pt x="12491" y="7673"/>
                  </a:lnTo>
                  <a:lnTo>
                    <a:pt x="11707" y="5742"/>
                  </a:lnTo>
                  <a:lnTo>
                    <a:pt x="10972" y="4176"/>
                  </a:lnTo>
                  <a:lnTo>
                    <a:pt x="10679" y="3549"/>
                  </a:lnTo>
                  <a:lnTo>
                    <a:pt x="11462" y="2923"/>
                  </a:lnTo>
                  <a:lnTo>
                    <a:pt x="10874" y="2506"/>
                  </a:lnTo>
                  <a:lnTo>
                    <a:pt x="10189" y="2036"/>
                  </a:lnTo>
                  <a:lnTo>
                    <a:pt x="9356" y="1566"/>
                  </a:lnTo>
                  <a:lnTo>
                    <a:pt x="8425" y="1044"/>
                  </a:lnTo>
                  <a:lnTo>
                    <a:pt x="7495" y="574"/>
                  </a:lnTo>
                  <a:lnTo>
                    <a:pt x="5879" y="0"/>
                  </a:lnTo>
                  <a:lnTo>
                    <a:pt x="3576" y="157"/>
                  </a:lnTo>
                  <a:lnTo>
                    <a:pt x="2597" y="522"/>
                  </a:lnTo>
                  <a:lnTo>
                    <a:pt x="2597" y="522"/>
                  </a:lnTo>
                  <a:close/>
                </a:path>
              </a:pathLst>
            </a:custGeom>
            <a:solidFill>
              <a:srgbClr val="84D18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80" name="Shape 480"/>
            <p:cNvSpPr/>
            <p:nvPr/>
          </p:nvSpPr>
          <p:spPr>
            <a:xfrm>
              <a:off x="1514675" y="2077425"/>
              <a:ext cx="204525" cy="301450"/>
            </a:xfrm>
            <a:custGeom>
              <a:avLst/>
              <a:gdLst/>
              <a:ahLst/>
              <a:cxnLst/>
              <a:rect l="0" t="0" r="0" b="0"/>
              <a:pathLst>
                <a:path w="8181" h="12058" extrusionOk="0">
                  <a:moveTo>
                    <a:pt x="1" y="3549"/>
                  </a:moveTo>
                  <a:lnTo>
                    <a:pt x="5437" y="2036"/>
                  </a:lnTo>
                  <a:lnTo>
                    <a:pt x="7495" y="0"/>
                  </a:lnTo>
                  <a:lnTo>
                    <a:pt x="8180" y="1305"/>
                  </a:lnTo>
                  <a:lnTo>
                    <a:pt x="1519" y="12057"/>
                  </a:lnTo>
                  <a:lnTo>
                    <a:pt x="1" y="3549"/>
                  </a:lnTo>
                  <a:lnTo>
                    <a:pt x="1" y="3549"/>
                  </a:lnTo>
                  <a:close/>
                </a:path>
              </a:pathLst>
            </a:custGeom>
            <a:solidFill>
              <a:srgbClr val="84D18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81" name="Shape 481"/>
            <p:cNvSpPr/>
            <p:nvPr/>
          </p:nvSpPr>
          <p:spPr>
            <a:xfrm>
              <a:off x="2430600" y="1967800"/>
              <a:ext cx="165325" cy="160525"/>
            </a:xfrm>
            <a:custGeom>
              <a:avLst/>
              <a:gdLst/>
              <a:ahLst/>
              <a:cxnLst/>
              <a:rect l="0" t="0" r="0" b="0"/>
              <a:pathLst>
                <a:path w="6613" h="6421" extrusionOk="0">
                  <a:moveTo>
                    <a:pt x="1372" y="0"/>
                  </a:moveTo>
                  <a:lnTo>
                    <a:pt x="0" y="3654"/>
                  </a:lnTo>
                  <a:lnTo>
                    <a:pt x="245" y="3915"/>
                  </a:lnTo>
                  <a:lnTo>
                    <a:pt x="784" y="4542"/>
                  </a:lnTo>
                  <a:lnTo>
                    <a:pt x="1617" y="5116"/>
                  </a:lnTo>
                  <a:lnTo>
                    <a:pt x="2645" y="5429"/>
                  </a:lnTo>
                  <a:lnTo>
                    <a:pt x="5094" y="5899"/>
                  </a:lnTo>
                  <a:lnTo>
                    <a:pt x="6613" y="6421"/>
                  </a:lnTo>
                  <a:lnTo>
                    <a:pt x="6319" y="1723"/>
                  </a:lnTo>
                  <a:lnTo>
                    <a:pt x="1372" y="0"/>
                  </a:lnTo>
                  <a:lnTo>
                    <a:pt x="1372" y="0"/>
                  </a:lnTo>
                  <a:close/>
                </a:path>
              </a:pathLst>
            </a:custGeom>
            <a:solidFill>
              <a:srgbClr val="84D18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82" name="Shape 482"/>
            <p:cNvSpPr/>
            <p:nvPr/>
          </p:nvSpPr>
          <p:spPr>
            <a:xfrm>
              <a:off x="1951825" y="2433650"/>
              <a:ext cx="876750" cy="200975"/>
            </a:xfrm>
            <a:custGeom>
              <a:avLst/>
              <a:gdLst/>
              <a:ahLst/>
              <a:cxnLst/>
              <a:rect l="0" t="0" r="0" b="0"/>
              <a:pathLst>
                <a:path w="35070" h="8039" extrusionOk="0">
                  <a:moveTo>
                    <a:pt x="35070" y="314"/>
                  </a:moveTo>
                  <a:lnTo>
                    <a:pt x="27821" y="1"/>
                  </a:lnTo>
                  <a:lnTo>
                    <a:pt x="21356" y="209"/>
                  </a:lnTo>
                  <a:lnTo>
                    <a:pt x="15429" y="1097"/>
                  </a:lnTo>
                  <a:lnTo>
                    <a:pt x="12980" y="1723"/>
                  </a:lnTo>
                  <a:lnTo>
                    <a:pt x="10825" y="2245"/>
                  </a:lnTo>
                  <a:lnTo>
                    <a:pt x="7151" y="3185"/>
                  </a:lnTo>
                  <a:lnTo>
                    <a:pt x="4360" y="3968"/>
                  </a:lnTo>
                  <a:lnTo>
                    <a:pt x="2254" y="4855"/>
                  </a:lnTo>
                  <a:lnTo>
                    <a:pt x="784" y="5951"/>
                  </a:lnTo>
                  <a:lnTo>
                    <a:pt x="0" y="7099"/>
                  </a:lnTo>
                  <a:lnTo>
                    <a:pt x="343" y="7882"/>
                  </a:lnTo>
                  <a:lnTo>
                    <a:pt x="2107" y="8039"/>
                  </a:lnTo>
                  <a:lnTo>
                    <a:pt x="7054" y="7413"/>
                  </a:lnTo>
                  <a:lnTo>
                    <a:pt x="9454" y="7047"/>
                  </a:lnTo>
                  <a:lnTo>
                    <a:pt x="9454" y="5742"/>
                  </a:lnTo>
                  <a:lnTo>
                    <a:pt x="8670" y="6003"/>
                  </a:lnTo>
                  <a:lnTo>
                    <a:pt x="6956" y="6421"/>
                  </a:lnTo>
                  <a:lnTo>
                    <a:pt x="5241" y="6473"/>
                  </a:lnTo>
                  <a:lnTo>
                    <a:pt x="4654" y="6264"/>
                  </a:lnTo>
                  <a:lnTo>
                    <a:pt x="4409" y="5742"/>
                  </a:lnTo>
                  <a:lnTo>
                    <a:pt x="4556" y="5429"/>
                  </a:lnTo>
                  <a:lnTo>
                    <a:pt x="5094" y="5064"/>
                  </a:lnTo>
                  <a:lnTo>
                    <a:pt x="5878" y="4646"/>
                  </a:lnTo>
                  <a:lnTo>
                    <a:pt x="6907" y="4281"/>
                  </a:lnTo>
                  <a:lnTo>
                    <a:pt x="8180" y="3863"/>
                  </a:lnTo>
                  <a:lnTo>
                    <a:pt x="9649" y="3446"/>
                  </a:lnTo>
                  <a:lnTo>
                    <a:pt x="11217" y="3028"/>
                  </a:lnTo>
                  <a:lnTo>
                    <a:pt x="12882" y="2611"/>
                  </a:lnTo>
                  <a:lnTo>
                    <a:pt x="16360" y="1880"/>
                  </a:lnTo>
                  <a:lnTo>
                    <a:pt x="19739" y="1306"/>
                  </a:lnTo>
                  <a:lnTo>
                    <a:pt x="22678" y="888"/>
                  </a:lnTo>
                  <a:lnTo>
                    <a:pt x="24931" y="784"/>
                  </a:lnTo>
                  <a:lnTo>
                    <a:pt x="34041" y="888"/>
                  </a:lnTo>
                  <a:lnTo>
                    <a:pt x="35070" y="314"/>
                  </a:lnTo>
                  <a:lnTo>
                    <a:pt x="35070" y="314"/>
                  </a:lnTo>
                  <a:close/>
                </a:path>
              </a:pathLst>
            </a:custGeom>
            <a:solidFill>
              <a:srgbClr val="FFFF7D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83" name="Shape 483"/>
            <p:cNvSpPr/>
            <p:nvPr/>
          </p:nvSpPr>
          <p:spPr>
            <a:xfrm>
              <a:off x="1819575" y="2754675"/>
              <a:ext cx="494725" cy="104400"/>
            </a:xfrm>
            <a:custGeom>
              <a:avLst/>
              <a:gdLst/>
              <a:ahLst/>
              <a:cxnLst/>
              <a:rect l="0" t="0" r="0" b="0"/>
              <a:pathLst>
                <a:path w="19789" h="4176" extrusionOk="0">
                  <a:moveTo>
                    <a:pt x="1" y="2192"/>
                  </a:moveTo>
                  <a:lnTo>
                    <a:pt x="197" y="2558"/>
                  </a:lnTo>
                  <a:lnTo>
                    <a:pt x="539" y="2923"/>
                  </a:lnTo>
                  <a:lnTo>
                    <a:pt x="1127" y="3341"/>
                  </a:lnTo>
                  <a:lnTo>
                    <a:pt x="2009" y="3706"/>
                  </a:lnTo>
                  <a:lnTo>
                    <a:pt x="3184" y="4019"/>
                  </a:lnTo>
                  <a:lnTo>
                    <a:pt x="6809" y="4176"/>
                  </a:lnTo>
                  <a:lnTo>
                    <a:pt x="11364" y="3445"/>
                  </a:lnTo>
                  <a:lnTo>
                    <a:pt x="13568" y="2871"/>
                  </a:lnTo>
                  <a:lnTo>
                    <a:pt x="15527" y="2297"/>
                  </a:lnTo>
                  <a:lnTo>
                    <a:pt x="17193" y="1670"/>
                  </a:lnTo>
                  <a:lnTo>
                    <a:pt x="18515" y="1148"/>
                  </a:lnTo>
                  <a:lnTo>
                    <a:pt x="19690" y="679"/>
                  </a:lnTo>
                  <a:lnTo>
                    <a:pt x="19788" y="0"/>
                  </a:lnTo>
                  <a:lnTo>
                    <a:pt x="18711" y="365"/>
                  </a:lnTo>
                  <a:lnTo>
                    <a:pt x="17535" y="731"/>
                  </a:lnTo>
                  <a:lnTo>
                    <a:pt x="16017" y="1148"/>
                  </a:lnTo>
                  <a:lnTo>
                    <a:pt x="14254" y="1618"/>
                  </a:lnTo>
                  <a:lnTo>
                    <a:pt x="12393" y="2036"/>
                  </a:lnTo>
                  <a:lnTo>
                    <a:pt x="8572" y="2558"/>
                  </a:lnTo>
                  <a:lnTo>
                    <a:pt x="5290" y="2505"/>
                  </a:lnTo>
                  <a:lnTo>
                    <a:pt x="2744" y="2140"/>
                  </a:lnTo>
                  <a:lnTo>
                    <a:pt x="588" y="1462"/>
                  </a:lnTo>
                  <a:lnTo>
                    <a:pt x="1" y="2192"/>
                  </a:lnTo>
                  <a:lnTo>
                    <a:pt x="1" y="2192"/>
                  </a:lnTo>
                  <a:close/>
                </a:path>
              </a:pathLst>
            </a:custGeom>
            <a:solidFill>
              <a:srgbClr val="FFFF7D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84" name="Shape 484"/>
            <p:cNvSpPr/>
            <p:nvPr/>
          </p:nvSpPr>
          <p:spPr>
            <a:xfrm>
              <a:off x="1027325" y="2652875"/>
              <a:ext cx="756775" cy="139650"/>
            </a:xfrm>
            <a:custGeom>
              <a:avLst/>
              <a:gdLst/>
              <a:ahLst/>
              <a:cxnLst/>
              <a:rect l="0" t="0" r="0" b="0"/>
              <a:pathLst>
                <a:path w="30271" h="5586" extrusionOk="0">
                  <a:moveTo>
                    <a:pt x="30123" y="1"/>
                  </a:moveTo>
                  <a:lnTo>
                    <a:pt x="29046" y="209"/>
                  </a:lnTo>
                  <a:lnTo>
                    <a:pt x="26548" y="679"/>
                  </a:lnTo>
                  <a:lnTo>
                    <a:pt x="23364" y="1097"/>
                  </a:lnTo>
                  <a:lnTo>
                    <a:pt x="20523" y="1149"/>
                  </a:lnTo>
                  <a:lnTo>
                    <a:pt x="14989" y="1149"/>
                  </a:lnTo>
                  <a:lnTo>
                    <a:pt x="12442" y="1619"/>
                  </a:lnTo>
                  <a:lnTo>
                    <a:pt x="10531" y="2558"/>
                  </a:lnTo>
                  <a:lnTo>
                    <a:pt x="9797" y="3133"/>
                  </a:lnTo>
                  <a:lnTo>
                    <a:pt x="8964" y="3602"/>
                  </a:lnTo>
                  <a:lnTo>
                    <a:pt x="8034" y="4020"/>
                  </a:lnTo>
                  <a:lnTo>
                    <a:pt x="7152" y="4385"/>
                  </a:lnTo>
                  <a:lnTo>
                    <a:pt x="5340" y="4803"/>
                  </a:lnTo>
                  <a:lnTo>
                    <a:pt x="3723" y="4855"/>
                  </a:lnTo>
                  <a:lnTo>
                    <a:pt x="344" y="4333"/>
                  </a:lnTo>
                  <a:lnTo>
                    <a:pt x="1" y="4855"/>
                  </a:lnTo>
                  <a:lnTo>
                    <a:pt x="736" y="5064"/>
                  </a:lnTo>
                  <a:lnTo>
                    <a:pt x="2597" y="5429"/>
                  </a:lnTo>
                  <a:lnTo>
                    <a:pt x="5144" y="5586"/>
                  </a:lnTo>
                  <a:lnTo>
                    <a:pt x="7838" y="5168"/>
                  </a:lnTo>
                  <a:lnTo>
                    <a:pt x="9846" y="4229"/>
                  </a:lnTo>
                  <a:lnTo>
                    <a:pt x="10678" y="3707"/>
                  </a:lnTo>
                  <a:lnTo>
                    <a:pt x="11560" y="3237"/>
                  </a:lnTo>
                  <a:lnTo>
                    <a:pt x="12687" y="2819"/>
                  </a:lnTo>
                  <a:lnTo>
                    <a:pt x="14254" y="2506"/>
                  </a:lnTo>
                  <a:lnTo>
                    <a:pt x="19201" y="2141"/>
                  </a:lnTo>
                  <a:lnTo>
                    <a:pt x="24589" y="1932"/>
                  </a:lnTo>
                  <a:lnTo>
                    <a:pt x="28017" y="1358"/>
                  </a:lnTo>
                  <a:lnTo>
                    <a:pt x="30270" y="575"/>
                  </a:lnTo>
                  <a:lnTo>
                    <a:pt x="30123" y="1"/>
                  </a:lnTo>
                  <a:lnTo>
                    <a:pt x="30123" y="1"/>
                  </a:lnTo>
                  <a:close/>
                </a:path>
              </a:pathLst>
            </a:custGeom>
            <a:solidFill>
              <a:srgbClr val="FFFF7D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85" name="Shape 485"/>
            <p:cNvSpPr/>
            <p:nvPr/>
          </p:nvSpPr>
          <p:spPr>
            <a:xfrm>
              <a:off x="309775" y="2702475"/>
              <a:ext cx="582900" cy="88750"/>
            </a:xfrm>
            <a:custGeom>
              <a:avLst/>
              <a:gdLst/>
              <a:ahLst/>
              <a:cxnLst/>
              <a:rect l="0" t="0" r="0" b="0"/>
              <a:pathLst>
                <a:path w="23316" h="3550" extrusionOk="0">
                  <a:moveTo>
                    <a:pt x="1" y="1879"/>
                  </a:moveTo>
                  <a:lnTo>
                    <a:pt x="5585" y="2558"/>
                  </a:lnTo>
                  <a:lnTo>
                    <a:pt x="13421" y="0"/>
                  </a:lnTo>
                  <a:lnTo>
                    <a:pt x="23315" y="1201"/>
                  </a:lnTo>
                  <a:lnTo>
                    <a:pt x="23021" y="1670"/>
                  </a:lnTo>
                  <a:lnTo>
                    <a:pt x="13617" y="992"/>
                  </a:lnTo>
                  <a:lnTo>
                    <a:pt x="5829" y="3550"/>
                  </a:lnTo>
                  <a:lnTo>
                    <a:pt x="1" y="2558"/>
                  </a:lnTo>
                  <a:lnTo>
                    <a:pt x="1" y="1879"/>
                  </a:lnTo>
                  <a:lnTo>
                    <a:pt x="1" y="1879"/>
                  </a:lnTo>
                  <a:close/>
                </a:path>
              </a:pathLst>
            </a:custGeom>
            <a:solidFill>
              <a:srgbClr val="FFFF7D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86" name="Shape 486"/>
            <p:cNvSpPr/>
            <p:nvPr/>
          </p:nvSpPr>
          <p:spPr>
            <a:xfrm>
              <a:off x="408975" y="1836000"/>
              <a:ext cx="378375" cy="502425"/>
            </a:xfrm>
            <a:custGeom>
              <a:avLst/>
              <a:gdLst/>
              <a:ahLst/>
              <a:cxnLst/>
              <a:rect l="0" t="0" r="0" b="0"/>
              <a:pathLst>
                <a:path w="15135" h="20097" extrusionOk="0">
                  <a:moveTo>
                    <a:pt x="0" y="888"/>
                  </a:moveTo>
                  <a:lnTo>
                    <a:pt x="4114" y="11588"/>
                  </a:lnTo>
                  <a:lnTo>
                    <a:pt x="5535" y="20096"/>
                  </a:lnTo>
                  <a:lnTo>
                    <a:pt x="7788" y="19418"/>
                  </a:lnTo>
                  <a:lnTo>
                    <a:pt x="9698" y="18426"/>
                  </a:lnTo>
                  <a:lnTo>
                    <a:pt x="10531" y="17800"/>
                  </a:lnTo>
                  <a:lnTo>
                    <a:pt x="11265" y="17069"/>
                  </a:lnTo>
                  <a:lnTo>
                    <a:pt x="12196" y="15033"/>
                  </a:lnTo>
                  <a:lnTo>
                    <a:pt x="12588" y="12632"/>
                  </a:lnTo>
                  <a:lnTo>
                    <a:pt x="12686" y="8561"/>
                  </a:lnTo>
                  <a:lnTo>
                    <a:pt x="13078" y="6943"/>
                  </a:lnTo>
                  <a:lnTo>
                    <a:pt x="13959" y="5168"/>
                  </a:lnTo>
                  <a:lnTo>
                    <a:pt x="14792" y="3707"/>
                  </a:lnTo>
                  <a:lnTo>
                    <a:pt x="15135" y="3080"/>
                  </a:lnTo>
                  <a:lnTo>
                    <a:pt x="10237" y="3080"/>
                  </a:lnTo>
                  <a:lnTo>
                    <a:pt x="9796" y="3289"/>
                  </a:lnTo>
                  <a:lnTo>
                    <a:pt x="8670" y="3654"/>
                  </a:lnTo>
                  <a:lnTo>
                    <a:pt x="7249" y="3707"/>
                  </a:lnTo>
                  <a:lnTo>
                    <a:pt x="5731" y="3080"/>
                  </a:lnTo>
                  <a:lnTo>
                    <a:pt x="4996" y="2506"/>
                  </a:lnTo>
                  <a:lnTo>
                    <a:pt x="4212" y="1932"/>
                  </a:lnTo>
                  <a:lnTo>
                    <a:pt x="3429" y="1462"/>
                  </a:lnTo>
                  <a:lnTo>
                    <a:pt x="2694" y="992"/>
                  </a:lnTo>
                  <a:lnTo>
                    <a:pt x="1519" y="314"/>
                  </a:lnTo>
                  <a:lnTo>
                    <a:pt x="1029" y="1"/>
                  </a:lnTo>
                  <a:lnTo>
                    <a:pt x="0" y="888"/>
                  </a:lnTo>
                  <a:lnTo>
                    <a:pt x="0" y="888"/>
                  </a:lnTo>
                  <a:close/>
                </a:path>
              </a:pathLst>
            </a:custGeom>
            <a:solidFill>
              <a:srgbClr val="84D18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87" name="Shape 487"/>
            <p:cNvSpPr/>
            <p:nvPr/>
          </p:nvSpPr>
          <p:spPr>
            <a:xfrm>
              <a:off x="300000" y="1847750"/>
              <a:ext cx="28175" cy="47000"/>
            </a:xfrm>
            <a:custGeom>
              <a:avLst/>
              <a:gdLst/>
              <a:ahLst/>
              <a:cxnLst/>
              <a:rect l="0" t="0" r="0" b="0"/>
              <a:pathLst>
                <a:path w="1127" h="1880" extrusionOk="0">
                  <a:moveTo>
                    <a:pt x="637" y="0"/>
                  </a:moveTo>
                  <a:lnTo>
                    <a:pt x="1127" y="418"/>
                  </a:lnTo>
                  <a:lnTo>
                    <a:pt x="1029" y="1305"/>
                  </a:lnTo>
                  <a:lnTo>
                    <a:pt x="833" y="1671"/>
                  </a:lnTo>
                  <a:lnTo>
                    <a:pt x="588" y="1879"/>
                  </a:lnTo>
                  <a:lnTo>
                    <a:pt x="0" y="1462"/>
                  </a:lnTo>
                  <a:lnTo>
                    <a:pt x="343" y="679"/>
                  </a:lnTo>
                  <a:lnTo>
                    <a:pt x="637" y="0"/>
                  </a:lnTo>
                  <a:lnTo>
                    <a:pt x="637" y="0"/>
                  </a:lnTo>
                  <a:close/>
                </a:path>
              </a:pathLst>
            </a:custGeom>
            <a:solidFill>
              <a:srgbClr val="A3B94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88" name="Shape 488"/>
            <p:cNvSpPr/>
            <p:nvPr/>
          </p:nvSpPr>
          <p:spPr>
            <a:xfrm>
              <a:off x="323250" y="1916900"/>
              <a:ext cx="33100" cy="49625"/>
            </a:xfrm>
            <a:custGeom>
              <a:avLst/>
              <a:gdLst/>
              <a:ahLst/>
              <a:cxnLst/>
              <a:rect l="0" t="0" r="0" b="0"/>
              <a:pathLst>
                <a:path w="1324" h="1985" extrusionOk="0">
                  <a:moveTo>
                    <a:pt x="833" y="1"/>
                  </a:moveTo>
                  <a:lnTo>
                    <a:pt x="1323" y="784"/>
                  </a:lnTo>
                  <a:lnTo>
                    <a:pt x="735" y="1619"/>
                  </a:lnTo>
                  <a:lnTo>
                    <a:pt x="1" y="1984"/>
                  </a:lnTo>
                  <a:lnTo>
                    <a:pt x="1" y="1045"/>
                  </a:lnTo>
                  <a:lnTo>
                    <a:pt x="441" y="471"/>
                  </a:lnTo>
                  <a:lnTo>
                    <a:pt x="833" y="1"/>
                  </a:lnTo>
                  <a:lnTo>
                    <a:pt x="833" y="1"/>
                  </a:lnTo>
                  <a:close/>
                </a:path>
              </a:pathLst>
            </a:custGeom>
            <a:solidFill>
              <a:srgbClr val="A3B94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89" name="Shape 489"/>
            <p:cNvSpPr/>
            <p:nvPr/>
          </p:nvSpPr>
          <p:spPr>
            <a:xfrm>
              <a:off x="257125" y="1945625"/>
              <a:ext cx="34325" cy="54825"/>
            </a:xfrm>
            <a:custGeom>
              <a:avLst/>
              <a:gdLst/>
              <a:ahLst/>
              <a:cxnLst/>
              <a:rect l="0" t="0" r="0" b="0"/>
              <a:pathLst>
                <a:path w="1373" h="2193" extrusionOk="0">
                  <a:moveTo>
                    <a:pt x="295" y="0"/>
                  </a:moveTo>
                  <a:lnTo>
                    <a:pt x="1372" y="1566"/>
                  </a:lnTo>
                  <a:lnTo>
                    <a:pt x="1274" y="2192"/>
                  </a:lnTo>
                  <a:lnTo>
                    <a:pt x="539" y="1670"/>
                  </a:lnTo>
                  <a:lnTo>
                    <a:pt x="50" y="835"/>
                  </a:lnTo>
                  <a:lnTo>
                    <a:pt x="1" y="261"/>
                  </a:lnTo>
                  <a:lnTo>
                    <a:pt x="295" y="0"/>
                  </a:lnTo>
                  <a:lnTo>
                    <a:pt x="295" y="0"/>
                  </a:lnTo>
                  <a:close/>
                </a:path>
              </a:pathLst>
            </a:custGeom>
            <a:solidFill>
              <a:srgbClr val="A3B94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90" name="Shape 490"/>
            <p:cNvSpPr/>
            <p:nvPr/>
          </p:nvSpPr>
          <p:spPr>
            <a:xfrm>
              <a:off x="344075" y="1987375"/>
              <a:ext cx="39200" cy="45700"/>
            </a:xfrm>
            <a:custGeom>
              <a:avLst/>
              <a:gdLst/>
              <a:ahLst/>
              <a:cxnLst/>
              <a:rect l="0" t="0" r="0" b="0"/>
              <a:pathLst>
                <a:path w="1568" h="1828" extrusionOk="0">
                  <a:moveTo>
                    <a:pt x="1078" y="0"/>
                  </a:moveTo>
                  <a:lnTo>
                    <a:pt x="1568" y="679"/>
                  </a:lnTo>
                  <a:lnTo>
                    <a:pt x="980" y="1514"/>
                  </a:lnTo>
                  <a:lnTo>
                    <a:pt x="147" y="1827"/>
                  </a:lnTo>
                  <a:lnTo>
                    <a:pt x="0" y="992"/>
                  </a:lnTo>
                  <a:lnTo>
                    <a:pt x="588" y="418"/>
                  </a:lnTo>
                  <a:lnTo>
                    <a:pt x="1078" y="0"/>
                  </a:lnTo>
                  <a:lnTo>
                    <a:pt x="1078" y="0"/>
                  </a:lnTo>
                  <a:close/>
                </a:path>
              </a:pathLst>
            </a:custGeom>
            <a:solidFill>
              <a:srgbClr val="A3B94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91" name="Shape 491"/>
            <p:cNvSpPr/>
            <p:nvPr/>
          </p:nvSpPr>
          <p:spPr>
            <a:xfrm>
              <a:off x="240000" y="2025225"/>
              <a:ext cx="37975" cy="47000"/>
            </a:xfrm>
            <a:custGeom>
              <a:avLst/>
              <a:gdLst/>
              <a:ahLst/>
              <a:cxnLst/>
              <a:rect l="0" t="0" r="0" b="0"/>
              <a:pathLst>
                <a:path w="1519" h="1880" extrusionOk="0">
                  <a:moveTo>
                    <a:pt x="294" y="0"/>
                  </a:moveTo>
                  <a:lnTo>
                    <a:pt x="784" y="418"/>
                  </a:lnTo>
                  <a:lnTo>
                    <a:pt x="1322" y="1096"/>
                  </a:lnTo>
                  <a:lnTo>
                    <a:pt x="1518" y="1723"/>
                  </a:lnTo>
                  <a:lnTo>
                    <a:pt x="833" y="1879"/>
                  </a:lnTo>
                  <a:lnTo>
                    <a:pt x="98" y="992"/>
                  </a:lnTo>
                  <a:lnTo>
                    <a:pt x="0" y="470"/>
                  </a:lnTo>
                  <a:lnTo>
                    <a:pt x="294" y="0"/>
                  </a:lnTo>
                  <a:lnTo>
                    <a:pt x="294" y="0"/>
                  </a:lnTo>
                  <a:close/>
                </a:path>
              </a:pathLst>
            </a:custGeom>
            <a:solidFill>
              <a:srgbClr val="A3B94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92" name="Shape 492"/>
            <p:cNvSpPr/>
            <p:nvPr/>
          </p:nvSpPr>
          <p:spPr>
            <a:xfrm>
              <a:off x="302425" y="2042175"/>
              <a:ext cx="33100" cy="78325"/>
            </a:xfrm>
            <a:custGeom>
              <a:avLst/>
              <a:gdLst/>
              <a:ahLst/>
              <a:cxnLst/>
              <a:rect l="0" t="0" r="0" b="0"/>
              <a:pathLst>
                <a:path w="1324" h="3133" extrusionOk="0">
                  <a:moveTo>
                    <a:pt x="687" y="1"/>
                  </a:moveTo>
                  <a:lnTo>
                    <a:pt x="1274" y="679"/>
                  </a:lnTo>
                  <a:lnTo>
                    <a:pt x="1323" y="1201"/>
                  </a:lnTo>
                  <a:lnTo>
                    <a:pt x="1274" y="1775"/>
                  </a:lnTo>
                  <a:lnTo>
                    <a:pt x="785" y="2715"/>
                  </a:lnTo>
                  <a:lnTo>
                    <a:pt x="442" y="3028"/>
                  </a:lnTo>
                  <a:lnTo>
                    <a:pt x="1" y="3132"/>
                  </a:lnTo>
                  <a:lnTo>
                    <a:pt x="148" y="1567"/>
                  </a:lnTo>
                  <a:lnTo>
                    <a:pt x="687" y="1"/>
                  </a:lnTo>
                  <a:lnTo>
                    <a:pt x="687" y="1"/>
                  </a:lnTo>
                  <a:close/>
                </a:path>
              </a:pathLst>
            </a:custGeom>
            <a:solidFill>
              <a:srgbClr val="A3B94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93" name="Shape 493"/>
            <p:cNvSpPr/>
            <p:nvPr/>
          </p:nvSpPr>
          <p:spPr>
            <a:xfrm>
              <a:off x="353875" y="2083925"/>
              <a:ext cx="39200" cy="71800"/>
            </a:xfrm>
            <a:custGeom>
              <a:avLst/>
              <a:gdLst/>
              <a:ahLst/>
              <a:cxnLst/>
              <a:rect l="0" t="0" r="0" b="0"/>
              <a:pathLst>
                <a:path w="1568" h="2872" extrusionOk="0">
                  <a:moveTo>
                    <a:pt x="1029" y="1"/>
                  </a:moveTo>
                  <a:lnTo>
                    <a:pt x="1518" y="627"/>
                  </a:lnTo>
                  <a:lnTo>
                    <a:pt x="1567" y="1462"/>
                  </a:lnTo>
                  <a:lnTo>
                    <a:pt x="1274" y="2298"/>
                  </a:lnTo>
                  <a:lnTo>
                    <a:pt x="1029" y="2663"/>
                  </a:lnTo>
                  <a:lnTo>
                    <a:pt x="686" y="2872"/>
                  </a:lnTo>
                  <a:lnTo>
                    <a:pt x="0" y="2559"/>
                  </a:lnTo>
                  <a:lnTo>
                    <a:pt x="490" y="1306"/>
                  </a:lnTo>
                  <a:lnTo>
                    <a:pt x="1029" y="1"/>
                  </a:lnTo>
                  <a:lnTo>
                    <a:pt x="1029" y="1"/>
                  </a:lnTo>
                  <a:close/>
                </a:path>
              </a:pathLst>
            </a:custGeom>
            <a:solidFill>
              <a:srgbClr val="A3B94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94" name="Shape 494"/>
            <p:cNvSpPr/>
            <p:nvPr/>
          </p:nvSpPr>
          <p:spPr>
            <a:xfrm>
              <a:off x="219175" y="2127000"/>
              <a:ext cx="42875" cy="48300"/>
            </a:xfrm>
            <a:custGeom>
              <a:avLst/>
              <a:gdLst/>
              <a:ahLst/>
              <a:cxnLst/>
              <a:rect l="0" t="0" r="0" b="0"/>
              <a:pathLst>
                <a:path w="1715" h="1932" extrusionOk="0">
                  <a:moveTo>
                    <a:pt x="147" y="0"/>
                  </a:moveTo>
                  <a:lnTo>
                    <a:pt x="1029" y="418"/>
                  </a:lnTo>
                  <a:lnTo>
                    <a:pt x="1666" y="1305"/>
                  </a:lnTo>
                  <a:lnTo>
                    <a:pt x="1715" y="1932"/>
                  </a:lnTo>
                  <a:lnTo>
                    <a:pt x="784" y="1775"/>
                  </a:lnTo>
                  <a:lnTo>
                    <a:pt x="0" y="940"/>
                  </a:lnTo>
                  <a:lnTo>
                    <a:pt x="147" y="0"/>
                  </a:lnTo>
                  <a:lnTo>
                    <a:pt x="147" y="0"/>
                  </a:lnTo>
                  <a:close/>
                </a:path>
              </a:pathLst>
            </a:custGeom>
            <a:solidFill>
              <a:srgbClr val="A3B94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95" name="Shape 495"/>
            <p:cNvSpPr/>
            <p:nvPr/>
          </p:nvSpPr>
          <p:spPr>
            <a:xfrm>
              <a:off x="380800" y="2164850"/>
              <a:ext cx="49000" cy="79625"/>
            </a:xfrm>
            <a:custGeom>
              <a:avLst/>
              <a:gdLst/>
              <a:ahLst/>
              <a:cxnLst/>
              <a:rect l="0" t="0" r="0" b="0"/>
              <a:pathLst>
                <a:path w="1960" h="3185" extrusionOk="0">
                  <a:moveTo>
                    <a:pt x="1421" y="0"/>
                  </a:moveTo>
                  <a:lnTo>
                    <a:pt x="1960" y="835"/>
                  </a:lnTo>
                  <a:lnTo>
                    <a:pt x="1715" y="1931"/>
                  </a:lnTo>
                  <a:lnTo>
                    <a:pt x="1421" y="2453"/>
                  </a:lnTo>
                  <a:lnTo>
                    <a:pt x="980" y="2871"/>
                  </a:lnTo>
                  <a:lnTo>
                    <a:pt x="1" y="3184"/>
                  </a:lnTo>
                  <a:lnTo>
                    <a:pt x="50" y="2453"/>
                  </a:lnTo>
                  <a:lnTo>
                    <a:pt x="539" y="1723"/>
                  </a:lnTo>
                  <a:lnTo>
                    <a:pt x="1225" y="157"/>
                  </a:lnTo>
                  <a:lnTo>
                    <a:pt x="1421" y="0"/>
                  </a:lnTo>
                  <a:lnTo>
                    <a:pt x="1421" y="0"/>
                  </a:lnTo>
                  <a:close/>
                </a:path>
              </a:pathLst>
            </a:custGeom>
            <a:solidFill>
              <a:srgbClr val="A3B94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96" name="Shape 496"/>
            <p:cNvSpPr/>
            <p:nvPr/>
          </p:nvSpPr>
          <p:spPr>
            <a:xfrm>
              <a:off x="306100" y="2168750"/>
              <a:ext cx="30650" cy="52225"/>
            </a:xfrm>
            <a:custGeom>
              <a:avLst/>
              <a:gdLst/>
              <a:ahLst/>
              <a:cxnLst/>
              <a:rect l="0" t="0" r="0" b="0"/>
              <a:pathLst>
                <a:path w="1226" h="2089" extrusionOk="0">
                  <a:moveTo>
                    <a:pt x="638" y="1"/>
                  </a:moveTo>
                  <a:lnTo>
                    <a:pt x="1127" y="314"/>
                  </a:lnTo>
                  <a:lnTo>
                    <a:pt x="1225" y="732"/>
                  </a:lnTo>
                  <a:lnTo>
                    <a:pt x="736" y="1723"/>
                  </a:lnTo>
                  <a:lnTo>
                    <a:pt x="344" y="2036"/>
                  </a:lnTo>
                  <a:lnTo>
                    <a:pt x="50" y="2089"/>
                  </a:lnTo>
                  <a:lnTo>
                    <a:pt x="1" y="1201"/>
                  </a:lnTo>
                  <a:lnTo>
                    <a:pt x="638" y="1"/>
                  </a:lnTo>
                  <a:lnTo>
                    <a:pt x="638" y="1"/>
                  </a:lnTo>
                  <a:close/>
                </a:path>
              </a:pathLst>
            </a:custGeom>
            <a:solidFill>
              <a:srgbClr val="A3B94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97" name="Shape 497"/>
            <p:cNvSpPr/>
            <p:nvPr/>
          </p:nvSpPr>
          <p:spPr>
            <a:xfrm>
              <a:off x="214275" y="2222250"/>
              <a:ext cx="53900" cy="82250"/>
            </a:xfrm>
            <a:custGeom>
              <a:avLst/>
              <a:gdLst/>
              <a:ahLst/>
              <a:cxnLst/>
              <a:rect l="0" t="0" r="0" b="0"/>
              <a:pathLst>
                <a:path w="2156" h="3290" extrusionOk="0">
                  <a:moveTo>
                    <a:pt x="343" y="1"/>
                  </a:moveTo>
                  <a:lnTo>
                    <a:pt x="1372" y="1462"/>
                  </a:lnTo>
                  <a:lnTo>
                    <a:pt x="2156" y="3289"/>
                  </a:lnTo>
                  <a:lnTo>
                    <a:pt x="1323" y="3185"/>
                  </a:lnTo>
                  <a:lnTo>
                    <a:pt x="735" y="2454"/>
                  </a:lnTo>
                  <a:lnTo>
                    <a:pt x="196" y="1671"/>
                  </a:lnTo>
                  <a:lnTo>
                    <a:pt x="0" y="784"/>
                  </a:lnTo>
                  <a:lnTo>
                    <a:pt x="343" y="1"/>
                  </a:lnTo>
                  <a:lnTo>
                    <a:pt x="343" y="1"/>
                  </a:lnTo>
                  <a:close/>
                </a:path>
              </a:pathLst>
            </a:custGeom>
            <a:solidFill>
              <a:srgbClr val="A3B94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98" name="Shape 498"/>
            <p:cNvSpPr/>
            <p:nvPr/>
          </p:nvSpPr>
          <p:spPr>
            <a:xfrm>
              <a:off x="422425" y="2249650"/>
              <a:ext cx="34325" cy="86150"/>
            </a:xfrm>
            <a:custGeom>
              <a:avLst/>
              <a:gdLst/>
              <a:ahLst/>
              <a:cxnLst/>
              <a:rect l="0" t="0" r="0" b="0"/>
              <a:pathLst>
                <a:path w="1373" h="3446" extrusionOk="0">
                  <a:moveTo>
                    <a:pt x="883" y="1"/>
                  </a:moveTo>
                  <a:lnTo>
                    <a:pt x="1372" y="627"/>
                  </a:lnTo>
                  <a:lnTo>
                    <a:pt x="1372" y="1462"/>
                  </a:lnTo>
                  <a:lnTo>
                    <a:pt x="1079" y="2350"/>
                  </a:lnTo>
                  <a:lnTo>
                    <a:pt x="736" y="3081"/>
                  </a:lnTo>
                  <a:lnTo>
                    <a:pt x="1" y="3446"/>
                  </a:lnTo>
                  <a:lnTo>
                    <a:pt x="148" y="1671"/>
                  </a:lnTo>
                  <a:lnTo>
                    <a:pt x="883" y="1"/>
                  </a:lnTo>
                  <a:lnTo>
                    <a:pt x="883" y="1"/>
                  </a:lnTo>
                  <a:close/>
                </a:path>
              </a:pathLst>
            </a:custGeom>
            <a:solidFill>
              <a:srgbClr val="A3B94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99" name="Shape 499"/>
            <p:cNvSpPr/>
            <p:nvPr/>
          </p:nvSpPr>
          <p:spPr>
            <a:xfrm>
              <a:off x="309775" y="2260100"/>
              <a:ext cx="33100" cy="75700"/>
            </a:xfrm>
            <a:custGeom>
              <a:avLst/>
              <a:gdLst/>
              <a:ahLst/>
              <a:cxnLst/>
              <a:rect l="0" t="0" r="0" b="0"/>
              <a:pathLst>
                <a:path w="1324" h="3028" extrusionOk="0">
                  <a:moveTo>
                    <a:pt x="491" y="1"/>
                  </a:moveTo>
                  <a:lnTo>
                    <a:pt x="1225" y="575"/>
                  </a:lnTo>
                  <a:lnTo>
                    <a:pt x="1323" y="1619"/>
                  </a:lnTo>
                  <a:lnTo>
                    <a:pt x="980" y="2610"/>
                  </a:lnTo>
                  <a:lnTo>
                    <a:pt x="589" y="2924"/>
                  </a:lnTo>
                  <a:lnTo>
                    <a:pt x="197" y="3028"/>
                  </a:lnTo>
                  <a:lnTo>
                    <a:pt x="1" y="2349"/>
                  </a:lnTo>
                  <a:lnTo>
                    <a:pt x="246" y="1775"/>
                  </a:lnTo>
                  <a:lnTo>
                    <a:pt x="197" y="470"/>
                  </a:lnTo>
                  <a:lnTo>
                    <a:pt x="491" y="1"/>
                  </a:lnTo>
                  <a:lnTo>
                    <a:pt x="491" y="1"/>
                  </a:lnTo>
                  <a:close/>
                </a:path>
              </a:pathLst>
            </a:custGeom>
            <a:solidFill>
              <a:srgbClr val="A3B94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00" name="Shape 500"/>
            <p:cNvSpPr/>
            <p:nvPr/>
          </p:nvSpPr>
          <p:spPr>
            <a:xfrm>
              <a:off x="353875" y="2321425"/>
              <a:ext cx="33075" cy="84850"/>
            </a:xfrm>
            <a:custGeom>
              <a:avLst/>
              <a:gdLst/>
              <a:ahLst/>
              <a:cxnLst/>
              <a:rect l="0" t="0" r="0" b="0"/>
              <a:pathLst>
                <a:path w="1323" h="3394" extrusionOk="0">
                  <a:moveTo>
                    <a:pt x="784" y="1"/>
                  </a:moveTo>
                  <a:lnTo>
                    <a:pt x="1323" y="575"/>
                  </a:lnTo>
                  <a:lnTo>
                    <a:pt x="1323" y="1410"/>
                  </a:lnTo>
                  <a:lnTo>
                    <a:pt x="1078" y="2297"/>
                  </a:lnTo>
                  <a:lnTo>
                    <a:pt x="784" y="3028"/>
                  </a:lnTo>
                  <a:lnTo>
                    <a:pt x="0" y="3394"/>
                  </a:lnTo>
                  <a:lnTo>
                    <a:pt x="147" y="1619"/>
                  </a:lnTo>
                  <a:lnTo>
                    <a:pt x="784" y="1"/>
                  </a:lnTo>
                  <a:lnTo>
                    <a:pt x="784" y="1"/>
                  </a:lnTo>
                  <a:close/>
                </a:path>
              </a:pathLst>
            </a:custGeom>
            <a:solidFill>
              <a:srgbClr val="A3B94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01" name="Shape 501"/>
            <p:cNvSpPr/>
            <p:nvPr/>
          </p:nvSpPr>
          <p:spPr>
            <a:xfrm>
              <a:off x="197125" y="2335775"/>
              <a:ext cx="61250" cy="61375"/>
            </a:xfrm>
            <a:custGeom>
              <a:avLst/>
              <a:gdLst/>
              <a:ahLst/>
              <a:cxnLst/>
              <a:rect l="0" t="0" r="0" b="0"/>
              <a:pathLst>
                <a:path w="2450" h="2455" extrusionOk="0">
                  <a:moveTo>
                    <a:pt x="344" y="1"/>
                  </a:moveTo>
                  <a:lnTo>
                    <a:pt x="833" y="523"/>
                  </a:lnTo>
                  <a:lnTo>
                    <a:pt x="1372" y="993"/>
                  </a:lnTo>
                  <a:lnTo>
                    <a:pt x="2450" y="2037"/>
                  </a:lnTo>
                  <a:lnTo>
                    <a:pt x="1813" y="2454"/>
                  </a:lnTo>
                  <a:lnTo>
                    <a:pt x="393" y="1515"/>
                  </a:lnTo>
                  <a:lnTo>
                    <a:pt x="1" y="732"/>
                  </a:lnTo>
                  <a:lnTo>
                    <a:pt x="344" y="1"/>
                  </a:lnTo>
                  <a:lnTo>
                    <a:pt x="344" y="1"/>
                  </a:lnTo>
                  <a:close/>
                </a:path>
              </a:pathLst>
            </a:custGeom>
            <a:solidFill>
              <a:srgbClr val="A3B94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02" name="Shape 502"/>
            <p:cNvSpPr/>
            <p:nvPr/>
          </p:nvSpPr>
          <p:spPr>
            <a:xfrm>
              <a:off x="413875" y="2382775"/>
              <a:ext cx="44100" cy="75700"/>
            </a:xfrm>
            <a:custGeom>
              <a:avLst/>
              <a:gdLst/>
              <a:ahLst/>
              <a:cxnLst/>
              <a:rect l="0" t="0" r="0" b="0"/>
              <a:pathLst>
                <a:path w="1764" h="3028" extrusionOk="0">
                  <a:moveTo>
                    <a:pt x="1225" y="0"/>
                  </a:moveTo>
                  <a:lnTo>
                    <a:pt x="1714" y="574"/>
                  </a:lnTo>
                  <a:lnTo>
                    <a:pt x="1763" y="1357"/>
                  </a:lnTo>
                  <a:lnTo>
                    <a:pt x="931" y="2871"/>
                  </a:lnTo>
                  <a:lnTo>
                    <a:pt x="49" y="3027"/>
                  </a:lnTo>
                  <a:lnTo>
                    <a:pt x="0" y="2297"/>
                  </a:lnTo>
                  <a:lnTo>
                    <a:pt x="441" y="1775"/>
                  </a:lnTo>
                  <a:lnTo>
                    <a:pt x="931" y="574"/>
                  </a:lnTo>
                  <a:lnTo>
                    <a:pt x="1225" y="0"/>
                  </a:lnTo>
                  <a:lnTo>
                    <a:pt x="1225" y="0"/>
                  </a:lnTo>
                  <a:close/>
                </a:path>
              </a:pathLst>
            </a:custGeom>
            <a:solidFill>
              <a:srgbClr val="A3B94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03" name="Shape 503"/>
            <p:cNvSpPr/>
            <p:nvPr/>
          </p:nvSpPr>
          <p:spPr>
            <a:xfrm>
              <a:off x="264475" y="2394500"/>
              <a:ext cx="41650" cy="84850"/>
            </a:xfrm>
            <a:custGeom>
              <a:avLst/>
              <a:gdLst/>
              <a:ahLst/>
              <a:cxnLst/>
              <a:rect l="0" t="0" r="0" b="0"/>
              <a:pathLst>
                <a:path w="1666" h="3394" extrusionOk="0">
                  <a:moveTo>
                    <a:pt x="1176" y="1"/>
                  </a:moveTo>
                  <a:lnTo>
                    <a:pt x="1666" y="784"/>
                  </a:lnTo>
                  <a:lnTo>
                    <a:pt x="1568" y="1828"/>
                  </a:lnTo>
                  <a:lnTo>
                    <a:pt x="980" y="2767"/>
                  </a:lnTo>
                  <a:lnTo>
                    <a:pt x="245" y="3394"/>
                  </a:lnTo>
                  <a:lnTo>
                    <a:pt x="1" y="2558"/>
                  </a:lnTo>
                  <a:lnTo>
                    <a:pt x="539" y="1306"/>
                  </a:lnTo>
                  <a:lnTo>
                    <a:pt x="1176" y="1"/>
                  </a:lnTo>
                  <a:lnTo>
                    <a:pt x="1176" y="1"/>
                  </a:lnTo>
                  <a:close/>
                </a:path>
              </a:pathLst>
            </a:custGeom>
            <a:solidFill>
              <a:srgbClr val="A3B94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04" name="Shape 504"/>
            <p:cNvSpPr/>
            <p:nvPr/>
          </p:nvSpPr>
          <p:spPr>
            <a:xfrm>
              <a:off x="198350" y="2434950"/>
              <a:ext cx="44100" cy="80950"/>
            </a:xfrm>
            <a:custGeom>
              <a:avLst/>
              <a:gdLst/>
              <a:ahLst/>
              <a:cxnLst/>
              <a:rect l="0" t="0" r="0" b="0"/>
              <a:pathLst>
                <a:path w="1764" h="3238" extrusionOk="0">
                  <a:moveTo>
                    <a:pt x="50" y="1"/>
                  </a:moveTo>
                  <a:lnTo>
                    <a:pt x="1764" y="2611"/>
                  </a:lnTo>
                  <a:lnTo>
                    <a:pt x="1225" y="3237"/>
                  </a:lnTo>
                  <a:lnTo>
                    <a:pt x="588" y="2506"/>
                  </a:lnTo>
                  <a:lnTo>
                    <a:pt x="1" y="1723"/>
                  </a:lnTo>
                  <a:lnTo>
                    <a:pt x="50" y="1"/>
                  </a:lnTo>
                  <a:lnTo>
                    <a:pt x="50" y="1"/>
                  </a:lnTo>
                  <a:close/>
                </a:path>
              </a:pathLst>
            </a:custGeom>
            <a:solidFill>
              <a:srgbClr val="A3B94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05" name="Shape 505"/>
            <p:cNvSpPr/>
            <p:nvPr/>
          </p:nvSpPr>
          <p:spPr>
            <a:xfrm>
              <a:off x="312225" y="2476725"/>
              <a:ext cx="36775" cy="65250"/>
            </a:xfrm>
            <a:custGeom>
              <a:avLst/>
              <a:gdLst/>
              <a:ahLst/>
              <a:cxnLst/>
              <a:rect l="0" t="0" r="0" b="0"/>
              <a:pathLst>
                <a:path w="1471" h="2610" extrusionOk="0">
                  <a:moveTo>
                    <a:pt x="931" y="0"/>
                  </a:moveTo>
                  <a:lnTo>
                    <a:pt x="1323" y="261"/>
                  </a:lnTo>
                  <a:lnTo>
                    <a:pt x="1470" y="679"/>
                  </a:lnTo>
                  <a:lnTo>
                    <a:pt x="1274" y="1827"/>
                  </a:lnTo>
                  <a:lnTo>
                    <a:pt x="687" y="2610"/>
                  </a:lnTo>
                  <a:lnTo>
                    <a:pt x="1" y="2245"/>
                  </a:lnTo>
                  <a:lnTo>
                    <a:pt x="931" y="0"/>
                  </a:lnTo>
                  <a:lnTo>
                    <a:pt x="931" y="0"/>
                  </a:lnTo>
                  <a:close/>
                </a:path>
              </a:pathLst>
            </a:custGeom>
            <a:solidFill>
              <a:srgbClr val="A3B94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06" name="Shape 506"/>
            <p:cNvSpPr/>
            <p:nvPr/>
          </p:nvSpPr>
          <p:spPr>
            <a:xfrm>
              <a:off x="412650" y="2481925"/>
              <a:ext cx="50225" cy="78325"/>
            </a:xfrm>
            <a:custGeom>
              <a:avLst/>
              <a:gdLst/>
              <a:ahLst/>
              <a:cxnLst/>
              <a:rect l="0" t="0" r="0" b="0"/>
              <a:pathLst>
                <a:path w="2009" h="3133" extrusionOk="0">
                  <a:moveTo>
                    <a:pt x="1616" y="1"/>
                  </a:moveTo>
                  <a:lnTo>
                    <a:pt x="2008" y="784"/>
                  </a:lnTo>
                  <a:lnTo>
                    <a:pt x="1714" y="1723"/>
                  </a:lnTo>
                  <a:lnTo>
                    <a:pt x="1421" y="2193"/>
                  </a:lnTo>
                  <a:lnTo>
                    <a:pt x="1029" y="2611"/>
                  </a:lnTo>
                  <a:lnTo>
                    <a:pt x="245" y="3133"/>
                  </a:lnTo>
                  <a:lnTo>
                    <a:pt x="0" y="2350"/>
                  </a:lnTo>
                  <a:lnTo>
                    <a:pt x="1616" y="1"/>
                  </a:lnTo>
                  <a:lnTo>
                    <a:pt x="1616" y="1"/>
                  </a:lnTo>
                  <a:close/>
                </a:path>
              </a:pathLst>
            </a:custGeom>
            <a:solidFill>
              <a:srgbClr val="A3B94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07" name="Shape 507"/>
            <p:cNvSpPr/>
            <p:nvPr/>
          </p:nvSpPr>
          <p:spPr>
            <a:xfrm>
              <a:off x="209375" y="2564150"/>
              <a:ext cx="52675" cy="52225"/>
            </a:xfrm>
            <a:custGeom>
              <a:avLst/>
              <a:gdLst/>
              <a:ahLst/>
              <a:cxnLst/>
              <a:rect l="0" t="0" r="0" b="0"/>
              <a:pathLst>
                <a:path w="2107" h="2089" extrusionOk="0">
                  <a:moveTo>
                    <a:pt x="294" y="0"/>
                  </a:moveTo>
                  <a:lnTo>
                    <a:pt x="784" y="522"/>
                  </a:lnTo>
                  <a:lnTo>
                    <a:pt x="1421" y="940"/>
                  </a:lnTo>
                  <a:lnTo>
                    <a:pt x="2107" y="2036"/>
                  </a:lnTo>
                  <a:lnTo>
                    <a:pt x="1274" y="2088"/>
                  </a:lnTo>
                  <a:lnTo>
                    <a:pt x="441" y="1618"/>
                  </a:lnTo>
                  <a:lnTo>
                    <a:pt x="1" y="835"/>
                  </a:lnTo>
                  <a:lnTo>
                    <a:pt x="294" y="0"/>
                  </a:lnTo>
                  <a:lnTo>
                    <a:pt x="294" y="0"/>
                  </a:lnTo>
                  <a:close/>
                </a:path>
              </a:pathLst>
            </a:custGeom>
            <a:solidFill>
              <a:srgbClr val="A3B94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08" name="Shape 508"/>
            <p:cNvSpPr/>
            <p:nvPr/>
          </p:nvSpPr>
          <p:spPr>
            <a:xfrm>
              <a:off x="882850" y="1888200"/>
              <a:ext cx="31850" cy="49600"/>
            </a:xfrm>
            <a:custGeom>
              <a:avLst/>
              <a:gdLst/>
              <a:ahLst/>
              <a:cxnLst/>
              <a:rect l="0" t="0" r="0" b="0"/>
              <a:pathLst>
                <a:path w="1274" h="1984" extrusionOk="0">
                  <a:moveTo>
                    <a:pt x="686" y="0"/>
                  </a:moveTo>
                  <a:lnTo>
                    <a:pt x="1127" y="209"/>
                  </a:lnTo>
                  <a:lnTo>
                    <a:pt x="1274" y="627"/>
                  </a:lnTo>
                  <a:lnTo>
                    <a:pt x="833" y="1566"/>
                  </a:lnTo>
                  <a:lnTo>
                    <a:pt x="147" y="1984"/>
                  </a:lnTo>
                  <a:lnTo>
                    <a:pt x="0" y="1097"/>
                  </a:lnTo>
                  <a:lnTo>
                    <a:pt x="686" y="0"/>
                  </a:lnTo>
                  <a:lnTo>
                    <a:pt x="686" y="0"/>
                  </a:lnTo>
                  <a:close/>
                </a:path>
              </a:pathLst>
            </a:custGeom>
            <a:solidFill>
              <a:srgbClr val="A3B94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09" name="Shape 509"/>
            <p:cNvSpPr/>
            <p:nvPr/>
          </p:nvSpPr>
          <p:spPr>
            <a:xfrm>
              <a:off x="931825" y="1911700"/>
              <a:ext cx="29400" cy="75700"/>
            </a:xfrm>
            <a:custGeom>
              <a:avLst/>
              <a:gdLst/>
              <a:ahLst/>
              <a:cxnLst/>
              <a:rect l="0" t="0" r="0" b="0"/>
              <a:pathLst>
                <a:path w="1176" h="3028" extrusionOk="0">
                  <a:moveTo>
                    <a:pt x="539" y="0"/>
                  </a:moveTo>
                  <a:lnTo>
                    <a:pt x="1176" y="1670"/>
                  </a:lnTo>
                  <a:lnTo>
                    <a:pt x="1029" y="2662"/>
                  </a:lnTo>
                  <a:lnTo>
                    <a:pt x="784" y="2923"/>
                  </a:lnTo>
                  <a:lnTo>
                    <a:pt x="392" y="3027"/>
                  </a:lnTo>
                  <a:lnTo>
                    <a:pt x="0" y="1462"/>
                  </a:lnTo>
                  <a:lnTo>
                    <a:pt x="147" y="626"/>
                  </a:lnTo>
                  <a:lnTo>
                    <a:pt x="539" y="0"/>
                  </a:lnTo>
                  <a:lnTo>
                    <a:pt x="539" y="0"/>
                  </a:lnTo>
                  <a:close/>
                </a:path>
              </a:pathLst>
            </a:custGeom>
            <a:solidFill>
              <a:srgbClr val="A3B94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10" name="Shape 510"/>
            <p:cNvSpPr/>
            <p:nvPr/>
          </p:nvSpPr>
          <p:spPr>
            <a:xfrm>
              <a:off x="893875" y="1959975"/>
              <a:ext cx="33075" cy="48300"/>
            </a:xfrm>
            <a:custGeom>
              <a:avLst/>
              <a:gdLst/>
              <a:ahLst/>
              <a:cxnLst/>
              <a:rect l="0" t="0" r="0" b="0"/>
              <a:pathLst>
                <a:path w="1323" h="1932" extrusionOk="0">
                  <a:moveTo>
                    <a:pt x="833" y="0"/>
                  </a:moveTo>
                  <a:lnTo>
                    <a:pt x="1225" y="261"/>
                  </a:lnTo>
                  <a:lnTo>
                    <a:pt x="1323" y="679"/>
                  </a:lnTo>
                  <a:lnTo>
                    <a:pt x="784" y="1566"/>
                  </a:lnTo>
                  <a:lnTo>
                    <a:pt x="98" y="1932"/>
                  </a:lnTo>
                  <a:lnTo>
                    <a:pt x="0" y="1096"/>
                  </a:lnTo>
                  <a:lnTo>
                    <a:pt x="441" y="470"/>
                  </a:lnTo>
                  <a:lnTo>
                    <a:pt x="833" y="0"/>
                  </a:lnTo>
                  <a:lnTo>
                    <a:pt x="833" y="0"/>
                  </a:lnTo>
                  <a:close/>
                </a:path>
              </a:pathLst>
            </a:custGeom>
            <a:solidFill>
              <a:srgbClr val="A3B94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11" name="Shape 511"/>
            <p:cNvSpPr/>
            <p:nvPr/>
          </p:nvSpPr>
          <p:spPr>
            <a:xfrm>
              <a:off x="958775" y="2012175"/>
              <a:ext cx="30625" cy="40475"/>
            </a:xfrm>
            <a:custGeom>
              <a:avLst/>
              <a:gdLst/>
              <a:ahLst/>
              <a:cxnLst/>
              <a:rect l="0" t="0" r="0" b="0"/>
              <a:pathLst>
                <a:path w="1225" h="1619" extrusionOk="0">
                  <a:moveTo>
                    <a:pt x="735" y="0"/>
                  </a:moveTo>
                  <a:lnTo>
                    <a:pt x="1225" y="835"/>
                  </a:lnTo>
                  <a:lnTo>
                    <a:pt x="980" y="1201"/>
                  </a:lnTo>
                  <a:lnTo>
                    <a:pt x="637" y="1514"/>
                  </a:lnTo>
                  <a:lnTo>
                    <a:pt x="0" y="1618"/>
                  </a:lnTo>
                  <a:lnTo>
                    <a:pt x="245" y="627"/>
                  </a:lnTo>
                  <a:lnTo>
                    <a:pt x="539" y="261"/>
                  </a:lnTo>
                  <a:lnTo>
                    <a:pt x="735" y="0"/>
                  </a:lnTo>
                  <a:lnTo>
                    <a:pt x="735" y="0"/>
                  </a:lnTo>
                  <a:close/>
                </a:path>
              </a:pathLst>
            </a:custGeom>
            <a:solidFill>
              <a:srgbClr val="A3B94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12" name="Shape 512"/>
            <p:cNvSpPr/>
            <p:nvPr/>
          </p:nvSpPr>
          <p:spPr>
            <a:xfrm>
              <a:off x="844875" y="2029125"/>
              <a:ext cx="34325" cy="47000"/>
            </a:xfrm>
            <a:custGeom>
              <a:avLst/>
              <a:gdLst/>
              <a:ahLst/>
              <a:cxnLst/>
              <a:rect l="0" t="0" r="0" b="0"/>
              <a:pathLst>
                <a:path w="1373" h="1880" extrusionOk="0">
                  <a:moveTo>
                    <a:pt x="246" y="1"/>
                  </a:moveTo>
                  <a:lnTo>
                    <a:pt x="785" y="418"/>
                  </a:lnTo>
                  <a:lnTo>
                    <a:pt x="1274" y="1149"/>
                  </a:lnTo>
                  <a:lnTo>
                    <a:pt x="1372" y="1775"/>
                  </a:lnTo>
                  <a:lnTo>
                    <a:pt x="687" y="1880"/>
                  </a:lnTo>
                  <a:lnTo>
                    <a:pt x="1" y="992"/>
                  </a:lnTo>
                  <a:lnTo>
                    <a:pt x="246" y="1"/>
                  </a:lnTo>
                  <a:lnTo>
                    <a:pt x="246" y="1"/>
                  </a:lnTo>
                  <a:close/>
                </a:path>
              </a:pathLst>
            </a:custGeom>
            <a:solidFill>
              <a:srgbClr val="A3B94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13" name="Shape 513"/>
            <p:cNvSpPr/>
            <p:nvPr/>
          </p:nvSpPr>
          <p:spPr>
            <a:xfrm>
              <a:off x="881625" y="2052625"/>
              <a:ext cx="51450" cy="58750"/>
            </a:xfrm>
            <a:custGeom>
              <a:avLst/>
              <a:gdLst/>
              <a:ahLst/>
              <a:cxnLst/>
              <a:rect l="0" t="0" r="0" b="0"/>
              <a:pathLst>
                <a:path w="2058" h="2350" extrusionOk="0">
                  <a:moveTo>
                    <a:pt x="1617" y="0"/>
                  </a:moveTo>
                  <a:lnTo>
                    <a:pt x="2057" y="731"/>
                  </a:lnTo>
                  <a:lnTo>
                    <a:pt x="1666" y="1514"/>
                  </a:lnTo>
                  <a:lnTo>
                    <a:pt x="1323" y="1879"/>
                  </a:lnTo>
                  <a:lnTo>
                    <a:pt x="882" y="2193"/>
                  </a:lnTo>
                  <a:lnTo>
                    <a:pt x="49" y="2349"/>
                  </a:lnTo>
                  <a:lnTo>
                    <a:pt x="0" y="1671"/>
                  </a:lnTo>
                  <a:lnTo>
                    <a:pt x="490" y="1149"/>
                  </a:lnTo>
                  <a:lnTo>
                    <a:pt x="1617" y="0"/>
                  </a:lnTo>
                  <a:lnTo>
                    <a:pt x="1617" y="0"/>
                  </a:lnTo>
                  <a:close/>
                </a:path>
              </a:pathLst>
            </a:custGeom>
            <a:solidFill>
              <a:srgbClr val="A3B94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14" name="Shape 514"/>
            <p:cNvSpPr/>
            <p:nvPr/>
          </p:nvSpPr>
          <p:spPr>
            <a:xfrm>
              <a:off x="928150" y="2089150"/>
              <a:ext cx="66150" cy="78325"/>
            </a:xfrm>
            <a:custGeom>
              <a:avLst/>
              <a:gdLst/>
              <a:ahLst/>
              <a:cxnLst/>
              <a:rect l="0" t="0" r="0" b="0"/>
              <a:pathLst>
                <a:path w="2646" h="3133" extrusionOk="0">
                  <a:moveTo>
                    <a:pt x="2303" y="1"/>
                  </a:moveTo>
                  <a:lnTo>
                    <a:pt x="2645" y="940"/>
                  </a:lnTo>
                  <a:lnTo>
                    <a:pt x="2107" y="2036"/>
                  </a:lnTo>
                  <a:lnTo>
                    <a:pt x="1617" y="2558"/>
                  </a:lnTo>
                  <a:lnTo>
                    <a:pt x="1078" y="2924"/>
                  </a:lnTo>
                  <a:lnTo>
                    <a:pt x="1" y="3133"/>
                  </a:lnTo>
                  <a:lnTo>
                    <a:pt x="245" y="2350"/>
                  </a:lnTo>
                  <a:lnTo>
                    <a:pt x="1372" y="1253"/>
                  </a:lnTo>
                  <a:lnTo>
                    <a:pt x="1813" y="575"/>
                  </a:lnTo>
                  <a:lnTo>
                    <a:pt x="2303" y="1"/>
                  </a:lnTo>
                  <a:lnTo>
                    <a:pt x="2303" y="1"/>
                  </a:lnTo>
                  <a:close/>
                </a:path>
              </a:pathLst>
            </a:custGeom>
            <a:solidFill>
              <a:srgbClr val="A3B94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15" name="Shape 515"/>
            <p:cNvSpPr/>
            <p:nvPr/>
          </p:nvSpPr>
          <p:spPr>
            <a:xfrm>
              <a:off x="832650" y="2127000"/>
              <a:ext cx="35525" cy="44400"/>
            </a:xfrm>
            <a:custGeom>
              <a:avLst/>
              <a:gdLst/>
              <a:ahLst/>
              <a:cxnLst/>
              <a:rect l="0" t="0" r="0" b="0"/>
              <a:pathLst>
                <a:path w="1421" h="1776" extrusionOk="0">
                  <a:moveTo>
                    <a:pt x="0" y="0"/>
                  </a:moveTo>
                  <a:lnTo>
                    <a:pt x="1274" y="836"/>
                  </a:lnTo>
                  <a:lnTo>
                    <a:pt x="1421" y="1462"/>
                  </a:lnTo>
                  <a:lnTo>
                    <a:pt x="784" y="177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B94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16" name="Shape 516"/>
            <p:cNvSpPr/>
            <p:nvPr/>
          </p:nvSpPr>
          <p:spPr>
            <a:xfrm>
              <a:off x="1024875" y="2141350"/>
              <a:ext cx="29425" cy="67875"/>
            </a:xfrm>
            <a:custGeom>
              <a:avLst/>
              <a:gdLst/>
              <a:ahLst/>
              <a:cxnLst/>
              <a:rect l="0" t="0" r="0" b="0"/>
              <a:pathLst>
                <a:path w="1177" h="2715" extrusionOk="0">
                  <a:moveTo>
                    <a:pt x="736" y="1"/>
                  </a:moveTo>
                  <a:lnTo>
                    <a:pt x="1176" y="627"/>
                  </a:lnTo>
                  <a:lnTo>
                    <a:pt x="1127" y="1567"/>
                  </a:lnTo>
                  <a:lnTo>
                    <a:pt x="736" y="2402"/>
                  </a:lnTo>
                  <a:lnTo>
                    <a:pt x="99" y="2715"/>
                  </a:lnTo>
                  <a:lnTo>
                    <a:pt x="1" y="1306"/>
                  </a:lnTo>
                  <a:lnTo>
                    <a:pt x="736" y="1"/>
                  </a:lnTo>
                  <a:lnTo>
                    <a:pt x="736" y="1"/>
                  </a:lnTo>
                  <a:close/>
                </a:path>
              </a:pathLst>
            </a:custGeom>
            <a:solidFill>
              <a:srgbClr val="A3B94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17" name="Shape 517"/>
            <p:cNvSpPr/>
            <p:nvPr/>
          </p:nvSpPr>
          <p:spPr>
            <a:xfrm>
              <a:off x="955100" y="2172675"/>
              <a:ext cx="40425" cy="71800"/>
            </a:xfrm>
            <a:custGeom>
              <a:avLst/>
              <a:gdLst/>
              <a:ahLst/>
              <a:cxnLst/>
              <a:rect l="0" t="0" r="0" b="0"/>
              <a:pathLst>
                <a:path w="1617" h="2872" extrusionOk="0">
                  <a:moveTo>
                    <a:pt x="1127" y="0"/>
                  </a:moveTo>
                  <a:lnTo>
                    <a:pt x="1616" y="627"/>
                  </a:lnTo>
                  <a:lnTo>
                    <a:pt x="1567" y="1410"/>
                  </a:lnTo>
                  <a:lnTo>
                    <a:pt x="833" y="2871"/>
                  </a:lnTo>
                  <a:lnTo>
                    <a:pt x="0" y="2819"/>
                  </a:lnTo>
                  <a:lnTo>
                    <a:pt x="1127" y="0"/>
                  </a:lnTo>
                  <a:lnTo>
                    <a:pt x="1127" y="0"/>
                  </a:lnTo>
                  <a:close/>
                </a:path>
              </a:pathLst>
            </a:custGeom>
            <a:solidFill>
              <a:srgbClr val="A3B94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18" name="Shape 518"/>
            <p:cNvSpPr/>
            <p:nvPr/>
          </p:nvSpPr>
          <p:spPr>
            <a:xfrm>
              <a:off x="890200" y="2183100"/>
              <a:ext cx="22050" cy="71800"/>
            </a:xfrm>
            <a:custGeom>
              <a:avLst/>
              <a:gdLst/>
              <a:ahLst/>
              <a:cxnLst/>
              <a:rect l="0" t="0" r="0" b="0"/>
              <a:pathLst>
                <a:path w="882" h="2872" extrusionOk="0">
                  <a:moveTo>
                    <a:pt x="0" y="1"/>
                  </a:moveTo>
                  <a:lnTo>
                    <a:pt x="882" y="1932"/>
                  </a:lnTo>
                  <a:lnTo>
                    <a:pt x="833" y="2872"/>
                  </a:lnTo>
                  <a:lnTo>
                    <a:pt x="98" y="2715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A3B94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19" name="Shape 519"/>
            <p:cNvSpPr/>
            <p:nvPr/>
          </p:nvSpPr>
          <p:spPr>
            <a:xfrm>
              <a:off x="809375" y="2209200"/>
              <a:ext cx="63700" cy="67900"/>
            </a:xfrm>
            <a:custGeom>
              <a:avLst/>
              <a:gdLst/>
              <a:ahLst/>
              <a:cxnLst/>
              <a:rect l="0" t="0" r="0" b="0"/>
              <a:pathLst>
                <a:path w="2548" h="2716" extrusionOk="0">
                  <a:moveTo>
                    <a:pt x="294" y="1"/>
                  </a:moveTo>
                  <a:lnTo>
                    <a:pt x="1421" y="940"/>
                  </a:lnTo>
                  <a:lnTo>
                    <a:pt x="1960" y="1515"/>
                  </a:lnTo>
                  <a:lnTo>
                    <a:pt x="2547" y="2089"/>
                  </a:lnTo>
                  <a:lnTo>
                    <a:pt x="2205" y="2715"/>
                  </a:lnTo>
                  <a:lnTo>
                    <a:pt x="539" y="1619"/>
                  </a:lnTo>
                  <a:lnTo>
                    <a:pt x="1" y="784"/>
                  </a:lnTo>
                  <a:lnTo>
                    <a:pt x="294" y="1"/>
                  </a:lnTo>
                  <a:lnTo>
                    <a:pt x="294" y="1"/>
                  </a:lnTo>
                  <a:close/>
                </a:path>
              </a:pathLst>
            </a:custGeom>
            <a:solidFill>
              <a:srgbClr val="A3B94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20" name="Shape 520"/>
            <p:cNvSpPr/>
            <p:nvPr/>
          </p:nvSpPr>
          <p:spPr>
            <a:xfrm>
              <a:off x="983250" y="2271850"/>
              <a:ext cx="56350" cy="84850"/>
            </a:xfrm>
            <a:custGeom>
              <a:avLst/>
              <a:gdLst/>
              <a:ahLst/>
              <a:cxnLst/>
              <a:rect l="0" t="0" r="0" b="0"/>
              <a:pathLst>
                <a:path w="2254" h="3394" extrusionOk="0">
                  <a:moveTo>
                    <a:pt x="1911" y="0"/>
                  </a:moveTo>
                  <a:lnTo>
                    <a:pt x="2254" y="940"/>
                  </a:lnTo>
                  <a:lnTo>
                    <a:pt x="1862" y="2036"/>
                  </a:lnTo>
                  <a:lnTo>
                    <a:pt x="1421" y="2558"/>
                  </a:lnTo>
                  <a:lnTo>
                    <a:pt x="980" y="2976"/>
                  </a:lnTo>
                  <a:lnTo>
                    <a:pt x="1" y="3393"/>
                  </a:lnTo>
                  <a:lnTo>
                    <a:pt x="50" y="2610"/>
                  </a:lnTo>
                  <a:lnTo>
                    <a:pt x="588" y="1879"/>
                  </a:lnTo>
                  <a:lnTo>
                    <a:pt x="1568" y="470"/>
                  </a:lnTo>
                  <a:lnTo>
                    <a:pt x="1911" y="0"/>
                  </a:lnTo>
                  <a:lnTo>
                    <a:pt x="1911" y="0"/>
                  </a:lnTo>
                  <a:close/>
                </a:path>
              </a:pathLst>
            </a:custGeom>
            <a:solidFill>
              <a:srgbClr val="A3B94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21" name="Shape 521"/>
            <p:cNvSpPr/>
            <p:nvPr/>
          </p:nvSpPr>
          <p:spPr>
            <a:xfrm>
              <a:off x="820400" y="2294025"/>
              <a:ext cx="53900" cy="56150"/>
            </a:xfrm>
            <a:custGeom>
              <a:avLst/>
              <a:gdLst/>
              <a:ahLst/>
              <a:cxnLst/>
              <a:rect l="0" t="0" r="0" b="0"/>
              <a:pathLst>
                <a:path w="2156" h="2246" extrusionOk="0">
                  <a:moveTo>
                    <a:pt x="0" y="1"/>
                  </a:moveTo>
                  <a:lnTo>
                    <a:pt x="539" y="523"/>
                  </a:lnTo>
                  <a:lnTo>
                    <a:pt x="1176" y="940"/>
                  </a:lnTo>
                  <a:lnTo>
                    <a:pt x="2155" y="1984"/>
                  </a:lnTo>
                  <a:lnTo>
                    <a:pt x="1372" y="2245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A3B94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22" name="Shape 522"/>
            <p:cNvSpPr/>
            <p:nvPr/>
          </p:nvSpPr>
          <p:spPr>
            <a:xfrm>
              <a:off x="919575" y="2295325"/>
              <a:ext cx="46550" cy="57450"/>
            </a:xfrm>
            <a:custGeom>
              <a:avLst/>
              <a:gdLst/>
              <a:ahLst/>
              <a:cxnLst/>
              <a:rect l="0" t="0" r="0" b="0"/>
              <a:pathLst>
                <a:path w="1862" h="2298" extrusionOk="0">
                  <a:moveTo>
                    <a:pt x="1372" y="1"/>
                  </a:moveTo>
                  <a:lnTo>
                    <a:pt x="1862" y="627"/>
                  </a:lnTo>
                  <a:lnTo>
                    <a:pt x="1568" y="1619"/>
                  </a:lnTo>
                  <a:lnTo>
                    <a:pt x="833" y="2297"/>
                  </a:lnTo>
                  <a:lnTo>
                    <a:pt x="1" y="2037"/>
                  </a:lnTo>
                  <a:lnTo>
                    <a:pt x="1372" y="1"/>
                  </a:lnTo>
                  <a:lnTo>
                    <a:pt x="1372" y="1"/>
                  </a:lnTo>
                  <a:close/>
                </a:path>
              </a:pathLst>
            </a:custGeom>
            <a:solidFill>
              <a:srgbClr val="A3B94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23" name="Shape 523"/>
            <p:cNvSpPr/>
            <p:nvPr/>
          </p:nvSpPr>
          <p:spPr>
            <a:xfrm>
              <a:off x="733450" y="2355350"/>
              <a:ext cx="29425" cy="44400"/>
            </a:xfrm>
            <a:custGeom>
              <a:avLst/>
              <a:gdLst/>
              <a:ahLst/>
              <a:cxnLst/>
              <a:rect l="0" t="0" r="0" b="0"/>
              <a:pathLst>
                <a:path w="1177" h="1776" extrusionOk="0">
                  <a:moveTo>
                    <a:pt x="638" y="1"/>
                  </a:moveTo>
                  <a:lnTo>
                    <a:pt x="1176" y="366"/>
                  </a:lnTo>
                  <a:lnTo>
                    <a:pt x="1078" y="1201"/>
                  </a:lnTo>
                  <a:lnTo>
                    <a:pt x="931" y="1567"/>
                  </a:lnTo>
                  <a:lnTo>
                    <a:pt x="638" y="1776"/>
                  </a:lnTo>
                  <a:lnTo>
                    <a:pt x="1" y="1410"/>
                  </a:lnTo>
                  <a:lnTo>
                    <a:pt x="344" y="627"/>
                  </a:lnTo>
                  <a:lnTo>
                    <a:pt x="638" y="1"/>
                  </a:lnTo>
                  <a:lnTo>
                    <a:pt x="638" y="1"/>
                  </a:lnTo>
                  <a:close/>
                </a:path>
              </a:pathLst>
            </a:custGeom>
            <a:solidFill>
              <a:srgbClr val="A3B94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24" name="Shape 524"/>
            <p:cNvSpPr/>
            <p:nvPr/>
          </p:nvSpPr>
          <p:spPr>
            <a:xfrm>
              <a:off x="625700" y="2380150"/>
              <a:ext cx="29425" cy="61350"/>
            </a:xfrm>
            <a:custGeom>
              <a:avLst/>
              <a:gdLst/>
              <a:ahLst/>
              <a:cxnLst/>
              <a:rect l="0" t="0" r="0" b="0"/>
              <a:pathLst>
                <a:path w="1177" h="2454" extrusionOk="0">
                  <a:moveTo>
                    <a:pt x="588" y="1"/>
                  </a:moveTo>
                  <a:lnTo>
                    <a:pt x="1176" y="1358"/>
                  </a:lnTo>
                  <a:lnTo>
                    <a:pt x="980" y="2141"/>
                  </a:lnTo>
                  <a:lnTo>
                    <a:pt x="343" y="2454"/>
                  </a:lnTo>
                  <a:lnTo>
                    <a:pt x="1" y="1201"/>
                  </a:lnTo>
                  <a:lnTo>
                    <a:pt x="588" y="1"/>
                  </a:lnTo>
                  <a:lnTo>
                    <a:pt x="588" y="1"/>
                  </a:lnTo>
                  <a:close/>
                </a:path>
              </a:pathLst>
            </a:custGeom>
            <a:solidFill>
              <a:srgbClr val="A3B94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25" name="Shape 525"/>
            <p:cNvSpPr/>
            <p:nvPr/>
          </p:nvSpPr>
          <p:spPr>
            <a:xfrm>
              <a:off x="906100" y="2386675"/>
              <a:ext cx="23300" cy="41775"/>
            </a:xfrm>
            <a:custGeom>
              <a:avLst/>
              <a:gdLst/>
              <a:ahLst/>
              <a:cxnLst/>
              <a:rect l="0" t="0" r="0" b="0"/>
              <a:pathLst>
                <a:path w="932" h="1671" extrusionOk="0">
                  <a:moveTo>
                    <a:pt x="1" y="1"/>
                  </a:moveTo>
                  <a:lnTo>
                    <a:pt x="638" y="366"/>
                  </a:lnTo>
                  <a:lnTo>
                    <a:pt x="932" y="1149"/>
                  </a:lnTo>
                  <a:lnTo>
                    <a:pt x="834" y="1671"/>
                  </a:lnTo>
                  <a:lnTo>
                    <a:pt x="148" y="1410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A3B94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26" name="Shape 526"/>
            <p:cNvSpPr/>
            <p:nvPr/>
          </p:nvSpPr>
          <p:spPr>
            <a:xfrm>
              <a:off x="963650" y="2390600"/>
              <a:ext cx="58800" cy="88750"/>
            </a:xfrm>
            <a:custGeom>
              <a:avLst/>
              <a:gdLst/>
              <a:ahLst/>
              <a:cxnLst/>
              <a:rect l="0" t="0" r="0" b="0"/>
              <a:pathLst>
                <a:path w="2352" h="3550" extrusionOk="0">
                  <a:moveTo>
                    <a:pt x="2058" y="0"/>
                  </a:moveTo>
                  <a:lnTo>
                    <a:pt x="2352" y="940"/>
                  </a:lnTo>
                  <a:lnTo>
                    <a:pt x="1862" y="2036"/>
                  </a:lnTo>
                  <a:lnTo>
                    <a:pt x="1470" y="2558"/>
                  </a:lnTo>
                  <a:lnTo>
                    <a:pt x="981" y="3028"/>
                  </a:lnTo>
                  <a:lnTo>
                    <a:pt x="50" y="3550"/>
                  </a:lnTo>
                  <a:lnTo>
                    <a:pt x="1" y="2714"/>
                  </a:lnTo>
                  <a:lnTo>
                    <a:pt x="589" y="2036"/>
                  </a:lnTo>
                  <a:lnTo>
                    <a:pt x="1030" y="1305"/>
                  </a:lnTo>
                  <a:lnTo>
                    <a:pt x="1421" y="574"/>
                  </a:lnTo>
                  <a:lnTo>
                    <a:pt x="2058" y="0"/>
                  </a:lnTo>
                  <a:lnTo>
                    <a:pt x="2058" y="0"/>
                  </a:lnTo>
                  <a:close/>
                </a:path>
              </a:pathLst>
            </a:custGeom>
            <a:solidFill>
              <a:srgbClr val="A3B94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27" name="Shape 527"/>
            <p:cNvSpPr/>
            <p:nvPr/>
          </p:nvSpPr>
          <p:spPr>
            <a:xfrm>
              <a:off x="563250" y="2403650"/>
              <a:ext cx="34325" cy="75700"/>
            </a:xfrm>
            <a:custGeom>
              <a:avLst/>
              <a:gdLst/>
              <a:ahLst/>
              <a:cxnLst/>
              <a:rect l="0" t="0" r="0" b="0"/>
              <a:pathLst>
                <a:path w="1373" h="3028" extrusionOk="0">
                  <a:moveTo>
                    <a:pt x="588" y="0"/>
                  </a:moveTo>
                  <a:lnTo>
                    <a:pt x="1078" y="418"/>
                  </a:lnTo>
                  <a:lnTo>
                    <a:pt x="1127" y="1253"/>
                  </a:lnTo>
                  <a:lnTo>
                    <a:pt x="1372" y="2767"/>
                  </a:lnTo>
                  <a:lnTo>
                    <a:pt x="637" y="3028"/>
                  </a:lnTo>
                  <a:lnTo>
                    <a:pt x="1" y="1514"/>
                  </a:lnTo>
                  <a:lnTo>
                    <a:pt x="99" y="679"/>
                  </a:lnTo>
                  <a:lnTo>
                    <a:pt x="588" y="0"/>
                  </a:lnTo>
                  <a:lnTo>
                    <a:pt x="588" y="0"/>
                  </a:lnTo>
                  <a:close/>
                </a:path>
              </a:pathLst>
            </a:custGeom>
            <a:solidFill>
              <a:srgbClr val="A3B94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28" name="Shape 528"/>
            <p:cNvSpPr/>
            <p:nvPr/>
          </p:nvSpPr>
          <p:spPr>
            <a:xfrm>
              <a:off x="851000" y="2410175"/>
              <a:ext cx="25750" cy="57425"/>
            </a:xfrm>
            <a:custGeom>
              <a:avLst/>
              <a:gdLst/>
              <a:ahLst/>
              <a:cxnLst/>
              <a:rect l="0" t="0" r="0" b="0"/>
              <a:pathLst>
                <a:path w="1030" h="2297" extrusionOk="0">
                  <a:moveTo>
                    <a:pt x="1" y="0"/>
                  </a:moveTo>
                  <a:lnTo>
                    <a:pt x="1029" y="1566"/>
                  </a:lnTo>
                  <a:lnTo>
                    <a:pt x="931" y="2297"/>
                  </a:lnTo>
                  <a:lnTo>
                    <a:pt x="148" y="1931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A3B94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29" name="Shape 529"/>
            <p:cNvSpPr/>
            <p:nvPr/>
          </p:nvSpPr>
          <p:spPr>
            <a:xfrm>
              <a:off x="672225" y="2411475"/>
              <a:ext cx="47775" cy="53525"/>
            </a:xfrm>
            <a:custGeom>
              <a:avLst/>
              <a:gdLst/>
              <a:ahLst/>
              <a:cxnLst/>
              <a:rect l="0" t="0" r="0" b="0"/>
              <a:pathLst>
                <a:path w="1911" h="2141" extrusionOk="0">
                  <a:moveTo>
                    <a:pt x="1519" y="0"/>
                  </a:moveTo>
                  <a:lnTo>
                    <a:pt x="1911" y="679"/>
                  </a:lnTo>
                  <a:lnTo>
                    <a:pt x="1470" y="1618"/>
                  </a:lnTo>
                  <a:lnTo>
                    <a:pt x="1078" y="1984"/>
                  </a:lnTo>
                  <a:lnTo>
                    <a:pt x="687" y="2140"/>
                  </a:lnTo>
                  <a:lnTo>
                    <a:pt x="1" y="1618"/>
                  </a:lnTo>
                  <a:lnTo>
                    <a:pt x="784" y="835"/>
                  </a:lnTo>
                  <a:lnTo>
                    <a:pt x="1127" y="366"/>
                  </a:lnTo>
                  <a:lnTo>
                    <a:pt x="1519" y="0"/>
                  </a:lnTo>
                  <a:lnTo>
                    <a:pt x="1519" y="0"/>
                  </a:lnTo>
                  <a:close/>
                </a:path>
              </a:pathLst>
            </a:custGeom>
            <a:solidFill>
              <a:srgbClr val="A3B94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30" name="Shape 530"/>
            <p:cNvSpPr/>
            <p:nvPr/>
          </p:nvSpPr>
          <p:spPr>
            <a:xfrm>
              <a:off x="1037125" y="2424525"/>
              <a:ext cx="31875" cy="66575"/>
            </a:xfrm>
            <a:custGeom>
              <a:avLst/>
              <a:gdLst/>
              <a:ahLst/>
              <a:cxnLst/>
              <a:rect l="0" t="0" r="0" b="0"/>
              <a:pathLst>
                <a:path w="1275" h="2663" extrusionOk="0">
                  <a:moveTo>
                    <a:pt x="833" y="0"/>
                  </a:moveTo>
                  <a:lnTo>
                    <a:pt x="1274" y="679"/>
                  </a:lnTo>
                  <a:lnTo>
                    <a:pt x="1127" y="1827"/>
                  </a:lnTo>
                  <a:lnTo>
                    <a:pt x="637" y="2662"/>
                  </a:lnTo>
                  <a:lnTo>
                    <a:pt x="1" y="2297"/>
                  </a:lnTo>
                  <a:lnTo>
                    <a:pt x="246" y="1044"/>
                  </a:lnTo>
                  <a:lnTo>
                    <a:pt x="833" y="0"/>
                  </a:lnTo>
                  <a:lnTo>
                    <a:pt x="833" y="0"/>
                  </a:lnTo>
                  <a:close/>
                </a:path>
              </a:pathLst>
            </a:custGeom>
            <a:solidFill>
              <a:srgbClr val="A3B94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31" name="Shape 531"/>
            <p:cNvSpPr/>
            <p:nvPr/>
          </p:nvSpPr>
          <p:spPr>
            <a:xfrm>
              <a:off x="608550" y="2472800"/>
              <a:ext cx="49025" cy="63975"/>
            </a:xfrm>
            <a:custGeom>
              <a:avLst/>
              <a:gdLst/>
              <a:ahLst/>
              <a:cxnLst/>
              <a:rect l="0" t="0" r="0" b="0"/>
              <a:pathLst>
                <a:path w="1961" h="2559" extrusionOk="0">
                  <a:moveTo>
                    <a:pt x="1470" y="1"/>
                  </a:moveTo>
                  <a:lnTo>
                    <a:pt x="1813" y="262"/>
                  </a:lnTo>
                  <a:lnTo>
                    <a:pt x="1960" y="627"/>
                  </a:lnTo>
                  <a:lnTo>
                    <a:pt x="1666" y="1514"/>
                  </a:lnTo>
                  <a:lnTo>
                    <a:pt x="1323" y="1984"/>
                  </a:lnTo>
                  <a:lnTo>
                    <a:pt x="882" y="2297"/>
                  </a:lnTo>
                  <a:lnTo>
                    <a:pt x="1" y="2558"/>
                  </a:lnTo>
                  <a:lnTo>
                    <a:pt x="1" y="1723"/>
                  </a:lnTo>
                  <a:lnTo>
                    <a:pt x="785" y="888"/>
                  </a:lnTo>
                  <a:lnTo>
                    <a:pt x="1078" y="418"/>
                  </a:lnTo>
                  <a:lnTo>
                    <a:pt x="1470" y="1"/>
                  </a:lnTo>
                  <a:lnTo>
                    <a:pt x="1470" y="1"/>
                  </a:lnTo>
                  <a:close/>
                </a:path>
              </a:pathLst>
            </a:custGeom>
            <a:solidFill>
              <a:srgbClr val="A3B94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32" name="Shape 532"/>
            <p:cNvSpPr/>
            <p:nvPr/>
          </p:nvSpPr>
          <p:spPr>
            <a:xfrm>
              <a:off x="688150" y="2485850"/>
              <a:ext cx="47775" cy="60050"/>
            </a:xfrm>
            <a:custGeom>
              <a:avLst/>
              <a:gdLst/>
              <a:ahLst/>
              <a:cxnLst/>
              <a:rect l="0" t="0" r="0" b="0"/>
              <a:pathLst>
                <a:path w="1911" h="2402" extrusionOk="0">
                  <a:moveTo>
                    <a:pt x="1421" y="1"/>
                  </a:moveTo>
                  <a:lnTo>
                    <a:pt x="1911" y="731"/>
                  </a:lnTo>
                  <a:lnTo>
                    <a:pt x="1568" y="1723"/>
                  </a:lnTo>
                  <a:lnTo>
                    <a:pt x="1225" y="2141"/>
                  </a:lnTo>
                  <a:lnTo>
                    <a:pt x="833" y="2402"/>
                  </a:lnTo>
                  <a:lnTo>
                    <a:pt x="1" y="2088"/>
                  </a:lnTo>
                  <a:lnTo>
                    <a:pt x="1421" y="1"/>
                  </a:lnTo>
                  <a:lnTo>
                    <a:pt x="1421" y="1"/>
                  </a:lnTo>
                  <a:close/>
                </a:path>
              </a:pathLst>
            </a:custGeom>
            <a:solidFill>
              <a:srgbClr val="A3B94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33" name="Shape 533"/>
            <p:cNvSpPr/>
            <p:nvPr/>
          </p:nvSpPr>
          <p:spPr>
            <a:xfrm>
              <a:off x="901200" y="2492375"/>
              <a:ext cx="34325" cy="99200"/>
            </a:xfrm>
            <a:custGeom>
              <a:avLst/>
              <a:gdLst/>
              <a:ahLst/>
              <a:cxnLst/>
              <a:rect l="0" t="0" r="0" b="0"/>
              <a:pathLst>
                <a:path w="1373" h="3968" extrusionOk="0">
                  <a:moveTo>
                    <a:pt x="295" y="1"/>
                  </a:moveTo>
                  <a:lnTo>
                    <a:pt x="1030" y="1514"/>
                  </a:lnTo>
                  <a:lnTo>
                    <a:pt x="1372" y="3393"/>
                  </a:lnTo>
                  <a:lnTo>
                    <a:pt x="834" y="3967"/>
                  </a:lnTo>
                  <a:lnTo>
                    <a:pt x="1" y="1932"/>
                  </a:lnTo>
                  <a:lnTo>
                    <a:pt x="295" y="1"/>
                  </a:lnTo>
                  <a:lnTo>
                    <a:pt x="295" y="1"/>
                  </a:lnTo>
                  <a:close/>
                </a:path>
              </a:pathLst>
            </a:custGeom>
            <a:solidFill>
              <a:srgbClr val="A3B94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34" name="Shape 534"/>
            <p:cNvSpPr/>
            <p:nvPr/>
          </p:nvSpPr>
          <p:spPr>
            <a:xfrm>
              <a:off x="813050" y="2502825"/>
              <a:ext cx="53900" cy="57425"/>
            </a:xfrm>
            <a:custGeom>
              <a:avLst/>
              <a:gdLst/>
              <a:ahLst/>
              <a:cxnLst/>
              <a:rect l="0" t="0" r="0" b="0"/>
              <a:pathLst>
                <a:path w="2156" h="2297" extrusionOk="0">
                  <a:moveTo>
                    <a:pt x="294" y="0"/>
                  </a:moveTo>
                  <a:lnTo>
                    <a:pt x="1568" y="835"/>
                  </a:lnTo>
                  <a:lnTo>
                    <a:pt x="2156" y="2297"/>
                  </a:lnTo>
                  <a:lnTo>
                    <a:pt x="1323" y="2297"/>
                  </a:lnTo>
                  <a:lnTo>
                    <a:pt x="882" y="1723"/>
                  </a:lnTo>
                  <a:lnTo>
                    <a:pt x="343" y="1148"/>
                  </a:lnTo>
                  <a:lnTo>
                    <a:pt x="0" y="574"/>
                  </a:lnTo>
                  <a:lnTo>
                    <a:pt x="294" y="0"/>
                  </a:lnTo>
                  <a:lnTo>
                    <a:pt x="294" y="0"/>
                  </a:lnTo>
                  <a:close/>
                </a:path>
              </a:pathLst>
            </a:custGeom>
            <a:solidFill>
              <a:srgbClr val="A3B94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35" name="Shape 535"/>
            <p:cNvSpPr/>
            <p:nvPr/>
          </p:nvSpPr>
          <p:spPr>
            <a:xfrm>
              <a:off x="964875" y="2510650"/>
              <a:ext cx="42900" cy="52225"/>
            </a:xfrm>
            <a:custGeom>
              <a:avLst/>
              <a:gdLst/>
              <a:ahLst/>
              <a:cxnLst/>
              <a:rect l="0" t="0" r="0" b="0"/>
              <a:pathLst>
                <a:path w="1716" h="2089" extrusionOk="0">
                  <a:moveTo>
                    <a:pt x="1225" y="0"/>
                  </a:moveTo>
                  <a:lnTo>
                    <a:pt x="1617" y="157"/>
                  </a:lnTo>
                  <a:lnTo>
                    <a:pt x="1715" y="522"/>
                  </a:lnTo>
                  <a:lnTo>
                    <a:pt x="1372" y="1462"/>
                  </a:lnTo>
                  <a:lnTo>
                    <a:pt x="1078" y="1827"/>
                  </a:lnTo>
                  <a:lnTo>
                    <a:pt x="687" y="2088"/>
                  </a:lnTo>
                  <a:lnTo>
                    <a:pt x="1" y="1775"/>
                  </a:lnTo>
                  <a:lnTo>
                    <a:pt x="491" y="835"/>
                  </a:lnTo>
                  <a:lnTo>
                    <a:pt x="785" y="366"/>
                  </a:lnTo>
                  <a:lnTo>
                    <a:pt x="1225" y="0"/>
                  </a:lnTo>
                  <a:lnTo>
                    <a:pt x="1225" y="0"/>
                  </a:lnTo>
                  <a:close/>
                </a:path>
              </a:pathLst>
            </a:custGeom>
            <a:solidFill>
              <a:srgbClr val="A3B94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36" name="Shape 536"/>
            <p:cNvSpPr/>
            <p:nvPr/>
          </p:nvSpPr>
          <p:spPr>
            <a:xfrm>
              <a:off x="546100" y="2517175"/>
              <a:ext cx="24525" cy="57425"/>
            </a:xfrm>
            <a:custGeom>
              <a:avLst/>
              <a:gdLst/>
              <a:ahLst/>
              <a:cxnLst/>
              <a:rect l="0" t="0" r="0" b="0"/>
              <a:pathLst>
                <a:path w="981" h="2297" extrusionOk="0">
                  <a:moveTo>
                    <a:pt x="1" y="0"/>
                  </a:moveTo>
                  <a:lnTo>
                    <a:pt x="491" y="418"/>
                  </a:lnTo>
                  <a:lnTo>
                    <a:pt x="883" y="1201"/>
                  </a:lnTo>
                  <a:lnTo>
                    <a:pt x="980" y="1932"/>
                  </a:lnTo>
                  <a:lnTo>
                    <a:pt x="785" y="2193"/>
                  </a:lnTo>
                  <a:lnTo>
                    <a:pt x="393" y="2297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A3B94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37" name="Shape 537"/>
            <p:cNvSpPr/>
            <p:nvPr/>
          </p:nvSpPr>
          <p:spPr>
            <a:xfrm>
              <a:off x="1034675" y="2564150"/>
              <a:ext cx="24525" cy="32650"/>
            </a:xfrm>
            <a:custGeom>
              <a:avLst/>
              <a:gdLst/>
              <a:ahLst/>
              <a:cxnLst/>
              <a:rect l="0" t="0" r="0" b="0"/>
              <a:pathLst>
                <a:path w="981" h="1306" extrusionOk="0">
                  <a:moveTo>
                    <a:pt x="393" y="0"/>
                  </a:moveTo>
                  <a:lnTo>
                    <a:pt x="980" y="418"/>
                  </a:lnTo>
                  <a:lnTo>
                    <a:pt x="686" y="1044"/>
                  </a:lnTo>
                  <a:lnTo>
                    <a:pt x="197" y="1305"/>
                  </a:lnTo>
                  <a:lnTo>
                    <a:pt x="1" y="522"/>
                  </a:lnTo>
                  <a:lnTo>
                    <a:pt x="393" y="0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rgbClr val="A3B94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38" name="Shape 538"/>
            <p:cNvSpPr/>
            <p:nvPr/>
          </p:nvSpPr>
          <p:spPr>
            <a:xfrm>
              <a:off x="637950" y="2566750"/>
              <a:ext cx="28175" cy="58750"/>
            </a:xfrm>
            <a:custGeom>
              <a:avLst/>
              <a:gdLst/>
              <a:ahLst/>
              <a:cxnLst/>
              <a:rect l="0" t="0" r="0" b="0"/>
              <a:pathLst>
                <a:path w="1127" h="2350" extrusionOk="0">
                  <a:moveTo>
                    <a:pt x="441" y="1"/>
                  </a:moveTo>
                  <a:lnTo>
                    <a:pt x="1127" y="1253"/>
                  </a:lnTo>
                  <a:lnTo>
                    <a:pt x="980" y="2036"/>
                  </a:lnTo>
                  <a:lnTo>
                    <a:pt x="441" y="2350"/>
                  </a:lnTo>
                  <a:lnTo>
                    <a:pt x="0" y="1149"/>
                  </a:lnTo>
                  <a:lnTo>
                    <a:pt x="441" y="1"/>
                  </a:lnTo>
                  <a:lnTo>
                    <a:pt x="441" y="1"/>
                  </a:lnTo>
                  <a:close/>
                </a:path>
              </a:pathLst>
            </a:custGeom>
            <a:solidFill>
              <a:srgbClr val="A3B94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39" name="Shape 539"/>
            <p:cNvSpPr/>
            <p:nvPr/>
          </p:nvSpPr>
          <p:spPr>
            <a:xfrm>
              <a:off x="809375" y="2581100"/>
              <a:ext cx="33075" cy="57450"/>
            </a:xfrm>
            <a:custGeom>
              <a:avLst/>
              <a:gdLst/>
              <a:ahLst/>
              <a:cxnLst/>
              <a:rect l="0" t="0" r="0" b="0"/>
              <a:pathLst>
                <a:path w="1323" h="2298" extrusionOk="0">
                  <a:moveTo>
                    <a:pt x="1" y="1"/>
                  </a:moveTo>
                  <a:lnTo>
                    <a:pt x="686" y="366"/>
                  </a:lnTo>
                  <a:lnTo>
                    <a:pt x="1225" y="1201"/>
                  </a:lnTo>
                  <a:lnTo>
                    <a:pt x="1323" y="1984"/>
                  </a:lnTo>
                  <a:lnTo>
                    <a:pt x="1127" y="2245"/>
                  </a:lnTo>
                  <a:lnTo>
                    <a:pt x="686" y="2298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A3B94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40" name="Shape 540"/>
            <p:cNvSpPr/>
            <p:nvPr/>
          </p:nvSpPr>
          <p:spPr>
            <a:xfrm>
              <a:off x="581625" y="2595475"/>
              <a:ext cx="23275" cy="36550"/>
            </a:xfrm>
            <a:custGeom>
              <a:avLst/>
              <a:gdLst/>
              <a:ahLst/>
              <a:cxnLst/>
              <a:rect l="0" t="0" r="0" b="0"/>
              <a:pathLst>
                <a:path w="931" h="1462" extrusionOk="0">
                  <a:moveTo>
                    <a:pt x="294" y="0"/>
                  </a:moveTo>
                  <a:lnTo>
                    <a:pt x="931" y="418"/>
                  </a:lnTo>
                  <a:lnTo>
                    <a:pt x="784" y="1148"/>
                  </a:lnTo>
                  <a:lnTo>
                    <a:pt x="343" y="1462"/>
                  </a:lnTo>
                  <a:lnTo>
                    <a:pt x="0" y="574"/>
                  </a:lnTo>
                  <a:lnTo>
                    <a:pt x="294" y="0"/>
                  </a:lnTo>
                  <a:lnTo>
                    <a:pt x="294" y="0"/>
                  </a:lnTo>
                  <a:close/>
                </a:path>
              </a:pathLst>
            </a:custGeom>
            <a:solidFill>
              <a:srgbClr val="A3B94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41" name="Shape 541"/>
            <p:cNvSpPr/>
            <p:nvPr/>
          </p:nvSpPr>
          <p:spPr>
            <a:xfrm>
              <a:off x="1366525" y="2061750"/>
              <a:ext cx="30625" cy="45700"/>
            </a:xfrm>
            <a:custGeom>
              <a:avLst/>
              <a:gdLst/>
              <a:ahLst/>
              <a:cxnLst/>
              <a:rect l="0" t="0" r="0" b="0"/>
              <a:pathLst>
                <a:path w="1225" h="1828" extrusionOk="0">
                  <a:moveTo>
                    <a:pt x="245" y="1"/>
                  </a:moveTo>
                  <a:lnTo>
                    <a:pt x="686" y="470"/>
                  </a:lnTo>
                  <a:lnTo>
                    <a:pt x="1127" y="1253"/>
                  </a:lnTo>
                  <a:lnTo>
                    <a:pt x="1225" y="1828"/>
                  </a:lnTo>
                  <a:lnTo>
                    <a:pt x="588" y="1723"/>
                  </a:lnTo>
                  <a:lnTo>
                    <a:pt x="0" y="888"/>
                  </a:lnTo>
                  <a:lnTo>
                    <a:pt x="245" y="1"/>
                  </a:lnTo>
                  <a:lnTo>
                    <a:pt x="245" y="1"/>
                  </a:lnTo>
                  <a:close/>
                </a:path>
              </a:pathLst>
            </a:custGeom>
            <a:solidFill>
              <a:srgbClr val="A3B94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42" name="Shape 542"/>
            <p:cNvSpPr/>
            <p:nvPr/>
          </p:nvSpPr>
          <p:spPr>
            <a:xfrm>
              <a:off x="1334675" y="2099600"/>
              <a:ext cx="25750" cy="40475"/>
            </a:xfrm>
            <a:custGeom>
              <a:avLst/>
              <a:gdLst/>
              <a:ahLst/>
              <a:cxnLst/>
              <a:rect l="0" t="0" r="0" b="0"/>
              <a:pathLst>
                <a:path w="1030" h="1619" extrusionOk="0">
                  <a:moveTo>
                    <a:pt x="197" y="0"/>
                  </a:moveTo>
                  <a:lnTo>
                    <a:pt x="980" y="888"/>
                  </a:lnTo>
                  <a:lnTo>
                    <a:pt x="1029" y="1410"/>
                  </a:lnTo>
                  <a:lnTo>
                    <a:pt x="589" y="1618"/>
                  </a:lnTo>
                  <a:lnTo>
                    <a:pt x="1" y="835"/>
                  </a:lnTo>
                  <a:lnTo>
                    <a:pt x="197" y="0"/>
                  </a:lnTo>
                  <a:lnTo>
                    <a:pt x="197" y="0"/>
                  </a:lnTo>
                  <a:close/>
                </a:path>
              </a:pathLst>
            </a:custGeom>
            <a:solidFill>
              <a:srgbClr val="A3B94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43" name="Shape 543"/>
            <p:cNvSpPr/>
            <p:nvPr/>
          </p:nvSpPr>
          <p:spPr>
            <a:xfrm>
              <a:off x="1386100" y="2123075"/>
              <a:ext cx="34325" cy="39175"/>
            </a:xfrm>
            <a:custGeom>
              <a:avLst/>
              <a:gdLst/>
              <a:ahLst/>
              <a:cxnLst/>
              <a:rect l="0" t="0" r="0" b="0"/>
              <a:pathLst>
                <a:path w="1373" h="1567" extrusionOk="0">
                  <a:moveTo>
                    <a:pt x="980" y="1"/>
                  </a:moveTo>
                  <a:lnTo>
                    <a:pt x="1372" y="366"/>
                  </a:lnTo>
                  <a:lnTo>
                    <a:pt x="1225" y="940"/>
                  </a:lnTo>
                  <a:lnTo>
                    <a:pt x="736" y="1410"/>
                  </a:lnTo>
                  <a:lnTo>
                    <a:pt x="197" y="1567"/>
                  </a:lnTo>
                  <a:lnTo>
                    <a:pt x="1" y="1149"/>
                  </a:lnTo>
                  <a:lnTo>
                    <a:pt x="246" y="679"/>
                  </a:lnTo>
                  <a:lnTo>
                    <a:pt x="980" y="1"/>
                  </a:lnTo>
                  <a:lnTo>
                    <a:pt x="980" y="1"/>
                  </a:lnTo>
                  <a:close/>
                </a:path>
              </a:pathLst>
            </a:custGeom>
            <a:solidFill>
              <a:srgbClr val="A3B94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44" name="Shape 544"/>
            <p:cNvSpPr/>
            <p:nvPr/>
          </p:nvSpPr>
          <p:spPr>
            <a:xfrm>
              <a:off x="1404475" y="2171375"/>
              <a:ext cx="33100" cy="41775"/>
            </a:xfrm>
            <a:custGeom>
              <a:avLst/>
              <a:gdLst/>
              <a:ahLst/>
              <a:cxnLst/>
              <a:rect l="0" t="0" r="0" b="0"/>
              <a:pathLst>
                <a:path w="1324" h="1671" extrusionOk="0">
                  <a:moveTo>
                    <a:pt x="931" y="0"/>
                  </a:moveTo>
                  <a:lnTo>
                    <a:pt x="1274" y="209"/>
                  </a:lnTo>
                  <a:lnTo>
                    <a:pt x="1323" y="522"/>
                  </a:lnTo>
                  <a:lnTo>
                    <a:pt x="931" y="1253"/>
                  </a:lnTo>
                  <a:lnTo>
                    <a:pt x="294" y="1670"/>
                  </a:lnTo>
                  <a:lnTo>
                    <a:pt x="1" y="1148"/>
                  </a:lnTo>
                  <a:lnTo>
                    <a:pt x="490" y="574"/>
                  </a:lnTo>
                  <a:lnTo>
                    <a:pt x="686" y="261"/>
                  </a:lnTo>
                  <a:lnTo>
                    <a:pt x="931" y="0"/>
                  </a:lnTo>
                  <a:lnTo>
                    <a:pt x="931" y="0"/>
                  </a:lnTo>
                  <a:close/>
                </a:path>
              </a:pathLst>
            </a:custGeom>
            <a:solidFill>
              <a:srgbClr val="A3B94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45" name="Shape 545"/>
            <p:cNvSpPr/>
            <p:nvPr/>
          </p:nvSpPr>
          <p:spPr>
            <a:xfrm>
              <a:off x="1362850" y="2181800"/>
              <a:ext cx="22050" cy="54825"/>
            </a:xfrm>
            <a:custGeom>
              <a:avLst/>
              <a:gdLst/>
              <a:ahLst/>
              <a:cxnLst/>
              <a:rect l="0" t="0" r="0" b="0"/>
              <a:pathLst>
                <a:path w="882" h="2193" extrusionOk="0">
                  <a:moveTo>
                    <a:pt x="441" y="1"/>
                  </a:moveTo>
                  <a:lnTo>
                    <a:pt x="882" y="575"/>
                  </a:lnTo>
                  <a:lnTo>
                    <a:pt x="833" y="1567"/>
                  </a:lnTo>
                  <a:lnTo>
                    <a:pt x="490" y="2193"/>
                  </a:lnTo>
                  <a:lnTo>
                    <a:pt x="0" y="1619"/>
                  </a:lnTo>
                  <a:lnTo>
                    <a:pt x="441" y="1"/>
                  </a:lnTo>
                  <a:lnTo>
                    <a:pt x="441" y="1"/>
                  </a:lnTo>
                  <a:close/>
                </a:path>
              </a:pathLst>
            </a:custGeom>
            <a:solidFill>
              <a:srgbClr val="A3B94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46" name="Shape 546"/>
            <p:cNvSpPr/>
            <p:nvPr/>
          </p:nvSpPr>
          <p:spPr>
            <a:xfrm>
              <a:off x="1316325" y="2158325"/>
              <a:ext cx="22050" cy="50900"/>
            </a:xfrm>
            <a:custGeom>
              <a:avLst/>
              <a:gdLst/>
              <a:ahLst/>
              <a:cxnLst/>
              <a:rect l="0" t="0" r="0" b="0"/>
              <a:pathLst>
                <a:path w="882" h="2036" extrusionOk="0">
                  <a:moveTo>
                    <a:pt x="0" y="0"/>
                  </a:moveTo>
                  <a:lnTo>
                    <a:pt x="882" y="1357"/>
                  </a:lnTo>
                  <a:lnTo>
                    <a:pt x="882" y="2036"/>
                  </a:lnTo>
                  <a:lnTo>
                    <a:pt x="343" y="198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B94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47" name="Shape 547"/>
            <p:cNvSpPr/>
            <p:nvPr/>
          </p:nvSpPr>
          <p:spPr>
            <a:xfrm>
              <a:off x="1294275" y="2207900"/>
              <a:ext cx="36750" cy="58750"/>
            </a:xfrm>
            <a:custGeom>
              <a:avLst/>
              <a:gdLst/>
              <a:ahLst/>
              <a:cxnLst/>
              <a:rect l="0" t="0" r="0" b="0"/>
              <a:pathLst>
                <a:path w="1470" h="2350" extrusionOk="0">
                  <a:moveTo>
                    <a:pt x="0" y="1"/>
                  </a:moveTo>
                  <a:lnTo>
                    <a:pt x="686" y="940"/>
                  </a:lnTo>
                  <a:lnTo>
                    <a:pt x="1470" y="1932"/>
                  </a:lnTo>
                  <a:lnTo>
                    <a:pt x="1127" y="2350"/>
                  </a:lnTo>
                  <a:lnTo>
                    <a:pt x="0" y="1410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A3B94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48" name="Shape 548"/>
            <p:cNvSpPr/>
            <p:nvPr/>
          </p:nvSpPr>
          <p:spPr>
            <a:xfrm>
              <a:off x="1428975" y="2194850"/>
              <a:ext cx="37975" cy="56150"/>
            </a:xfrm>
            <a:custGeom>
              <a:avLst/>
              <a:gdLst/>
              <a:ahLst/>
              <a:cxnLst/>
              <a:rect l="0" t="0" r="0" b="0"/>
              <a:pathLst>
                <a:path w="1519" h="2246" extrusionOk="0">
                  <a:moveTo>
                    <a:pt x="1127" y="1"/>
                  </a:moveTo>
                  <a:lnTo>
                    <a:pt x="1519" y="575"/>
                  </a:lnTo>
                  <a:lnTo>
                    <a:pt x="1274" y="1358"/>
                  </a:lnTo>
                  <a:lnTo>
                    <a:pt x="1029" y="1723"/>
                  </a:lnTo>
                  <a:lnTo>
                    <a:pt x="686" y="1984"/>
                  </a:lnTo>
                  <a:lnTo>
                    <a:pt x="0" y="2245"/>
                  </a:lnTo>
                  <a:lnTo>
                    <a:pt x="0" y="1671"/>
                  </a:lnTo>
                  <a:lnTo>
                    <a:pt x="1127" y="1"/>
                  </a:lnTo>
                  <a:lnTo>
                    <a:pt x="1127" y="1"/>
                  </a:lnTo>
                  <a:close/>
                </a:path>
              </a:pathLst>
            </a:custGeom>
            <a:solidFill>
              <a:srgbClr val="A3B94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49" name="Shape 549"/>
            <p:cNvSpPr/>
            <p:nvPr/>
          </p:nvSpPr>
          <p:spPr>
            <a:xfrm>
              <a:off x="1351825" y="2264025"/>
              <a:ext cx="28175" cy="44375"/>
            </a:xfrm>
            <a:custGeom>
              <a:avLst/>
              <a:gdLst/>
              <a:ahLst/>
              <a:cxnLst/>
              <a:rect l="0" t="0" r="0" b="0"/>
              <a:pathLst>
                <a:path w="1127" h="1775" extrusionOk="0">
                  <a:moveTo>
                    <a:pt x="686" y="0"/>
                  </a:moveTo>
                  <a:lnTo>
                    <a:pt x="1029" y="209"/>
                  </a:lnTo>
                  <a:lnTo>
                    <a:pt x="1127" y="522"/>
                  </a:lnTo>
                  <a:lnTo>
                    <a:pt x="833" y="1305"/>
                  </a:lnTo>
                  <a:lnTo>
                    <a:pt x="294" y="1775"/>
                  </a:lnTo>
                  <a:lnTo>
                    <a:pt x="0" y="1201"/>
                  </a:lnTo>
                  <a:lnTo>
                    <a:pt x="686" y="0"/>
                  </a:lnTo>
                  <a:lnTo>
                    <a:pt x="686" y="0"/>
                  </a:lnTo>
                  <a:close/>
                </a:path>
              </a:pathLst>
            </a:custGeom>
            <a:solidFill>
              <a:srgbClr val="A3B94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50" name="Shape 550"/>
            <p:cNvSpPr/>
            <p:nvPr/>
          </p:nvSpPr>
          <p:spPr>
            <a:xfrm>
              <a:off x="1431425" y="2269225"/>
              <a:ext cx="36750" cy="47000"/>
            </a:xfrm>
            <a:custGeom>
              <a:avLst/>
              <a:gdLst/>
              <a:ahLst/>
              <a:cxnLst/>
              <a:rect l="0" t="0" r="0" b="0"/>
              <a:pathLst>
                <a:path w="1470" h="1880" extrusionOk="0">
                  <a:moveTo>
                    <a:pt x="1078" y="1"/>
                  </a:moveTo>
                  <a:lnTo>
                    <a:pt x="1470" y="418"/>
                  </a:lnTo>
                  <a:lnTo>
                    <a:pt x="1323" y="993"/>
                  </a:lnTo>
                  <a:lnTo>
                    <a:pt x="980" y="1567"/>
                  </a:lnTo>
                  <a:lnTo>
                    <a:pt x="539" y="1880"/>
                  </a:lnTo>
                  <a:lnTo>
                    <a:pt x="0" y="1619"/>
                  </a:lnTo>
                  <a:lnTo>
                    <a:pt x="1078" y="1"/>
                  </a:lnTo>
                  <a:lnTo>
                    <a:pt x="1078" y="1"/>
                  </a:lnTo>
                  <a:close/>
                </a:path>
              </a:pathLst>
            </a:custGeom>
            <a:solidFill>
              <a:srgbClr val="A3B94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51" name="Shape 551"/>
            <p:cNvSpPr/>
            <p:nvPr/>
          </p:nvSpPr>
          <p:spPr>
            <a:xfrm>
              <a:off x="1389775" y="2282275"/>
              <a:ext cx="28200" cy="65275"/>
            </a:xfrm>
            <a:custGeom>
              <a:avLst/>
              <a:gdLst/>
              <a:ahLst/>
              <a:cxnLst/>
              <a:rect l="0" t="0" r="0" b="0"/>
              <a:pathLst>
                <a:path w="1128" h="2611" extrusionOk="0">
                  <a:moveTo>
                    <a:pt x="736" y="1"/>
                  </a:moveTo>
                  <a:lnTo>
                    <a:pt x="1127" y="471"/>
                  </a:lnTo>
                  <a:lnTo>
                    <a:pt x="1078" y="1097"/>
                  </a:lnTo>
                  <a:lnTo>
                    <a:pt x="540" y="2298"/>
                  </a:lnTo>
                  <a:lnTo>
                    <a:pt x="1" y="2611"/>
                  </a:lnTo>
                  <a:lnTo>
                    <a:pt x="99" y="1306"/>
                  </a:lnTo>
                  <a:lnTo>
                    <a:pt x="736" y="1"/>
                  </a:lnTo>
                  <a:lnTo>
                    <a:pt x="736" y="1"/>
                  </a:lnTo>
                  <a:close/>
                </a:path>
              </a:pathLst>
            </a:custGeom>
            <a:solidFill>
              <a:srgbClr val="A3B94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52" name="Shape 552"/>
            <p:cNvSpPr/>
            <p:nvPr/>
          </p:nvSpPr>
          <p:spPr>
            <a:xfrm>
              <a:off x="1268550" y="2287500"/>
              <a:ext cx="39225" cy="57450"/>
            </a:xfrm>
            <a:custGeom>
              <a:avLst/>
              <a:gdLst/>
              <a:ahLst/>
              <a:cxnLst/>
              <a:rect l="0" t="0" r="0" b="0"/>
              <a:pathLst>
                <a:path w="1569" h="2298" extrusionOk="0">
                  <a:moveTo>
                    <a:pt x="1" y="1"/>
                  </a:moveTo>
                  <a:lnTo>
                    <a:pt x="834" y="784"/>
                  </a:lnTo>
                  <a:lnTo>
                    <a:pt x="1127" y="1358"/>
                  </a:lnTo>
                  <a:lnTo>
                    <a:pt x="1568" y="1828"/>
                  </a:lnTo>
                  <a:lnTo>
                    <a:pt x="1274" y="2297"/>
                  </a:lnTo>
                  <a:lnTo>
                    <a:pt x="148" y="1306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A3B94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53" name="Shape 553"/>
            <p:cNvSpPr/>
            <p:nvPr/>
          </p:nvSpPr>
          <p:spPr>
            <a:xfrm>
              <a:off x="1250200" y="2329250"/>
              <a:ext cx="22050" cy="47025"/>
            </a:xfrm>
            <a:custGeom>
              <a:avLst/>
              <a:gdLst/>
              <a:ahLst/>
              <a:cxnLst/>
              <a:rect l="0" t="0" r="0" b="0"/>
              <a:pathLst>
                <a:path w="882" h="1881" extrusionOk="0">
                  <a:moveTo>
                    <a:pt x="0" y="1"/>
                  </a:moveTo>
                  <a:lnTo>
                    <a:pt x="882" y="1306"/>
                  </a:lnTo>
                  <a:lnTo>
                    <a:pt x="833" y="1880"/>
                  </a:lnTo>
                  <a:lnTo>
                    <a:pt x="196" y="1619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A3B94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54" name="Shape 554"/>
            <p:cNvSpPr/>
            <p:nvPr/>
          </p:nvSpPr>
          <p:spPr>
            <a:xfrm>
              <a:off x="1331000" y="2334475"/>
              <a:ext cx="23300" cy="73100"/>
            </a:xfrm>
            <a:custGeom>
              <a:avLst/>
              <a:gdLst/>
              <a:ahLst/>
              <a:cxnLst/>
              <a:rect l="0" t="0" r="0" b="0"/>
              <a:pathLst>
                <a:path w="932" h="2924" extrusionOk="0">
                  <a:moveTo>
                    <a:pt x="1" y="1"/>
                  </a:moveTo>
                  <a:lnTo>
                    <a:pt x="638" y="1149"/>
                  </a:lnTo>
                  <a:lnTo>
                    <a:pt x="931" y="2506"/>
                  </a:lnTo>
                  <a:lnTo>
                    <a:pt x="491" y="2924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A3B94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55" name="Shape 555"/>
            <p:cNvSpPr/>
            <p:nvPr/>
          </p:nvSpPr>
          <p:spPr>
            <a:xfrm>
              <a:off x="1387325" y="2381450"/>
              <a:ext cx="28200" cy="50925"/>
            </a:xfrm>
            <a:custGeom>
              <a:avLst/>
              <a:gdLst/>
              <a:ahLst/>
              <a:cxnLst/>
              <a:rect l="0" t="0" r="0" b="0"/>
              <a:pathLst>
                <a:path w="1128" h="2037" extrusionOk="0">
                  <a:moveTo>
                    <a:pt x="834" y="1"/>
                  </a:moveTo>
                  <a:lnTo>
                    <a:pt x="1127" y="523"/>
                  </a:lnTo>
                  <a:lnTo>
                    <a:pt x="1029" y="1410"/>
                  </a:lnTo>
                  <a:lnTo>
                    <a:pt x="589" y="2036"/>
                  </a:lnTo>
                  <a:lnTo>
                    <a:pt x="1" y="1828"/>
                  </a:lnTo>
                  <a:lnTo>
                    <a:pt x="834" y="1"/>
                  </a:lnTo>
                  <a:lnTo>
                    <a:pt x="834" y="1"/>
                  </a:lnTo>
                  <a:close/>
                </a:path>
              </a:pathLst>
            </a:custGeom>
            <a:solidFill>
              <a:srgbClr val="A3B94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56" name="Shape 556"/>
            <p:cNvSpPr/>
            <p:nvPr/>
          </p:nvSpPr>
          <p:spPr>
            <a:xfrm>
              <a:off x="1452225" y="2364500"/>
              <a:ext cx="28200" cy="83525"/>
            </a:xfrm>
            <a:custGeom>
              <a:avLst/>
              <a:gdLst/>
              <a:ahLst/>
              <a:cxnLst/>
              <a:rect l="0" t="0" r="0" b="0"/>
              <a:pathLst>
                <a:path w="1128" h="3341" extrusionOk="0">
                  <a:moveTo>
                    <a:pt x="491" y="0"/>
                  </a:moveTo>
                  <a:lnTo>
                    <a:pt x="1078" y="731"/>
                  </a:lnTo>
                  <a:lnTo>
                    <a:pt x="1127" y="1775"/>
                  </a:lnTo>
                  <a:lnTo>
                    <a:pt x="784" y="2819"/>
                  </a:lnTo>
                  <a:lnTo>
                    <a:pt x="442" y="3132"/>
                  </a:lnTo>
                  <a:lnTo>
                    <a:pt x="50" y="3341"/>
                  </a:lnTo>
                  <a:lnTo>
                    <a:pt x="1" y="2662"/>
                  </a:lnTo>
                  <a:lnTo>
                    <a:pt x="197" y="1984"/>
                  </a:lnTo>
                  <a:lnTo>
                    <a:pt x="246" y="470"/>
                  </a:lnTo>
                  <a:lnTo>
                    <a:pt x="491" y="0"/>
                  </a:lnTo>
                  <a:lnTo>
                    <a:pt x="491" y="0"/>
                  </a:lnTo>
                  <a:close/>
                </a:path>
              </a:pathLst>
            </a:custGeom>
            <a:solidFill>
              <a:srgbClr val="A3B94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57" name="Shape 557"/>
            <p:cNvSpPr/>
            <p:nvPr/>
          </p:nvSpPr>
          <p:spPr>
            <a:xfrm>
              <a:off x="1288150" y="2403650"/>
              <a:ext cx="31850" cy="74400"/>
            </a:xfrm>
            <a:custGeom>
              <a:avLst/>
              <a:gdLst/>
              <a:ahLst/>
              <a:cxnLst/>
              <a:rect l="0" t="0" r="0" b="0"/>
              <a:pathLst>
                <a:path w="1274" h="2976" extrusionOk="0">
                  <a:moveTo>
                    <a:pt x="1" y="0"/>
                  </a:moveTo>
                  <a:lnTo>
                    <a:pt x="784" y="1357"/>
                  </a:lnTo>
                  <a:lnTo>
                    <a:pt x="1274" y="2975"/>
                  </a:lnTo>
                  <a:lnTo>
                    <a:pt x="637" y="2975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A3B94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58" name="Shape 558"/>
            <p:cNvSpPr/>
            <p:nvPr/>
          </p:nvSpPr>
          <p:spPr>
            <a:xfrm>
              <a:off x="1225700" y="2411475"/>
              <a:ext cx="33100" cy="69175"/>
            </a:xfrm>
            <a:custGeom>
              <a:avLst/>
              <a:gdLst/>
              <a:ahLst/>
              <a:cxnLst/>
              <a:rect l="0" t="0" r="0" b="0"/>
              <a:pathLst>
                <a:path w="1324" h="2767" extrusionOk="0">
                  <a:moveTo>
                    <a:pt x="1" y="0"/>
                  </a:moveTo>
                  <a:lnTo>
                    <a:pt x="1323" y="2767"/>
                  </a:lnTo>
                  <a:lnTo>
                    <a:pt x="735" y="261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A3B94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59" name="Shape 559"/>
            <p:cNvSpPr/>
            <p:nvPr/>
          </p:nvSpPr>
          <p:spPr>
            <a:xfrm>
              <a:off x="1354275" y="2455850"/>
              <a:ext cx="25725" cy="62650"/>
            </a:xfrm>
            <a:custGeom>
              <a:avLst/>
              <a:gdLst/>
              <a:ahLst/>
              <a:cxnLst/>
              <a:rect l="0" t="0" r="0" b="0"/>
              <a:pathLst>
                <a:path w="1029" h="2506" extrusionOk="0">
                  <a:moveTo>
                    <a:pt x="588" y="0"/>
                  </a:moveTo>
                  <a:lnTo>
                    <a:pt x="1029" y="1096"/>
                  </a:lnTo>
                  <a:lnTo>
                    <a:pt x="490" y="2244"/>
                  </a:lnTo>
                  <a:lnTo>
                    <a:pt x="0" y="2505"/>
                  </a:lnTo>
                  <a:lnTo>
                    <a:pt x="147" y="1201"/>
                  </a:lnTo>
                  <a:lnTo>
                    <a:pt x="588" y="0"/>
                  </a:lnTo>
                  <a:lnTo>
                    <a:pt x="588" y="0"/>
                  </a:lnTo>
                  <a:close/>
                </a:path>
              </a:pathLst>
            </a:custGeom>
            <a:solidFill>
              <a:srgbClr val="A3B94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60" name="Shape 560"/>
            <p:cNvSpPr/>
            <p:nvPr/>
          </p:nvSpPr>
          <p:spPr>
            <a:xfrm>
              <a:off x="1475500" y="2467575"/>
              <a:ext cx="37975" cy="44400"/>
            </a:xfrm>
            <a:custGeom>
              <a:avLst/>
              <a:gdLst/>
              <a:ahLst/>
              <a:cxnLst/>
              <a:rect l="0" t="0" r="0" b="0"/>
              <a:pathLst>
                <a:path w="1519" h="1776" extrusionOk="0">
                  <a:moveTo>
                    <a:pt x="1176" y="1"/>
                  </a:moveTo>
                  <a:lnTo>
                    <a:pt x="1519" y="418"/>
                  </a:lnTo>
                  <a:lnTo>
                    <a:pt x="1372" y="940"/>
                  </a:lnTo>
                  <a:lnTo>
                    <a:pt x="490" y="1775"/>
                  </a:lnTo>
                  <a:lnTo>
                    <a:pt x="0" y="1514"/>
                  </a:lnTo>
                  <a:lnTo>
                    <a:pt x="490" y="679"/>
                  </a:lnTo>
                  <a:lnTo>
                    <a:pt x="1176" y="1"/>
                  </a:lnTo>
                  <a:lnTo>
                    <a:pt x="1176" y="1"/>
                  </a:lnTo>
                  <a:close/>
                </a:path>
              </a:pathLst>
            </a:custGeom>
            <a:solidFill>
              <a:srgbClr val="A3B94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61" name="Shape 561"/>
            <p:cNvSpPr/>
            <p:nvPr/>
          </p:nvSpPr>
          <p:spPr>
            <a:xfrm>
              <a:off x="1398350" y="2476725"/>
              <a:ext cx="42875" cy="63950"/>
            </a:xfrm>
            <a:custGeom>
              <a:avLst/>
              <a:gdLst/>
              <a:ahLst/>
              <a:cxnLst/>
              <a:rect l="0" t="0" r="0" b="0"/>
              <a:pathLst>
                <a:path w="1715" h="2558" extrusionOk="0">
                  <a:moveTo>
                    <a:pt x="1372" y="0"/>
                  </a:moveTo>
                  <a:lnTo>
                    <a:pt x="1715" y="627"/>
                  </a:lnTo>
                  <a:lnTo>
                    <a:pt x="1519" y="1357"/>
                  </a:lnTo>
                  <a:lnTo>
                    <a:pt x="1323" y="1723"/>
                  </a:lnTo>
                  <a:lnTo>
                    <a:pt x="1029" y="2088"/>
                  </a:lnTo>
                  <a:lnTo>
                    <a:pt x="393" y="2558"/>
                  </a:lnTo>
                  <a:lnTo>
                    <a:pt x="1" y="2088"/>
                  </a:lnTo>
                  <a:lnTo>
                    <a:pt x="1372" y="0"/>
                  </a:lnTo>
                  <a:lnTo>
                    <a:pt x="1372" y="0"/>
                  </a:lnTo>
                  <a:close/>
                </a:path>
              </a:pathLst>
            </a:custGeom>
            <a:solidFill>
              <a:srgbClr val="A3B94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62" name="Shape 562"/>
            <p:cNvSpPr/>
            <p:nvPr/>
          </p:nvSpPr>
          <p:spPr>
            <a:xfrm>
              <a:off x="1185300" y="2479325"/>
              <a:ext cx="50225" cy="49625"/>
            </a:xfrm>
            <a:custGeom>
              <a:avLst/>
              <a:gdLst/>
              <a:ahLst/>
              <a:cxnLst/>
              <a:rect l="0" t="0" r="0" b="0"/>
              <a:pathLst>
                <a:path w="2009" h="1985" extrusionOk="0">
                  <a:moveTo>
                    <a:pt x="0" y="1"/>
                  </a:moveTo>
                  <a:lnTo>
                    <a:pt x="980" y="731"/>
                  </a:lnTo>
                  <a:lnTo>
                    <a:pt x="1470" y="1097"/>
                  </a:lnTo>
                  <a:lnTo>
                    <a:pt x="2008" y="1410"/>
                  </a:lnTo>
                  <a:lnTo>
                    <a:pt x="1861" y="1984"/>
                  </a:lnTo>
                  <a:lnTo>
                    <a:pt x="392" y="1358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A3B94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63" name="Shape 563"/>
            <p:cNvSpPr/>
            <p:nvPr/>
          </p:nvSpPr>
          <p:spPr>
            <a:xfrm>
              <a:off x="1289375" y="2504125"/>
              <a:ext cx="36750" cy="57425"/>
            </a:xfrm>
            <a:custGeom>
              <a:avLst/>
              <a:gdLst/>
              <a:ahLst/>
              <a:cxnLst/>
              <a:rect l="0" t="0" r="0" b="0"/>
              <a:pathLst>
                <a:path w="1470" h="2297" extrusionOk="0">
                  <a:moveTo>
                    <a:pt x="1" y="0"/>
                  </a:moveTo>
                  <a:lnTo>
                    <a:pt x="686" y="888"/>
                  </a:lnTo>
                  <a:lnTo>
                    <a:pt x="980" y="1410"/>
                  </a:lnTo>
                  <a:lnTo>
                    <a:pt x="1470" y="1827"/>
                  </a:lnTo>
                  <a:lnTo>
                    <a:pt x="1176" y="2297"/>
                  </a:lnTo>
                  <a:lnTo>
                    <a:pt x="1" y="1357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A3B94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64" name="Shape 564"/>
            <p:cNvSpPr/>
            <p:nvPr/>
          </p:nvSpPr>
          <p:spPr>
            <a:xfrm>
              <a:off x="1198775" y="2548475"/>
              <a:ext cx="55125" cy="39175"/>
            </a:xfrm>
            <a:custGeom>
              <a:avLst/>
              <a:gdLst/>
              <a:ahLst/>
              <a:cxnLst/>
              <a:rect l="0" t="0" r="0" b="0"/>
              <a:pathLst>
                <a:path w="2205" h="1567" extrusionOk="0">
                  <a:moveTo>
                    <a:pt x="0" y="1"/>
                  </a:moveTo>
                  <a:lnTo>
                    <a:pt x="2204" y="1149"/>
                  </a:lnTo>
                  <a:lnTo>
                    <a:pt x="1763" y="1567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A3B94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65" name="Shape 565"/>
            <p:cNvSpPr/>
            <p:nvPr/>
          </p:nvSpPr>
          <p:spPr>
            <a:xfrm>
              <a:off x="1312650" y="2594150"/>
              <a:ext cx="15925" cy="19600"/>
            </a:xfrm>
            <a:custGeom>
              <a:avLst/>
              <a:gdLst/>
              <a:ahLst/>
              <a:cxnLst/>
              <a:rect l="0" t="0" r="0" b="0"/>
              <a:pathLst>
                <a:path w="637" h="784" extrusionOk="0">
                  <a:moveTo>
                    <a:pt x="245" y="1"/>
                  </a:moveTo>
                  <a:lnTo>
                    <a:pt x="637" y="471"/>
                  </a:lnTo>
                  <a:lnTo>
                    <a:pt x="343" y="784"/>
                  </a:lnTo>
                  <a:lnTo>
                    <a:pt x="0" y="732"/>
                  </a:lnTo>
                  <a:lnTo>
                    <a:pt x="98" y="105"/>
                  </a:lnTo>
                  <a:lnTo>
                    <a:pt x="245" y="1"/>
                  </a:lnTo>
                  <a:lnTo>
                    <a:pt x="245" y="1"/>
                  </a:lnTo>
                  <a:close/>
                </a:path>
              </a:pathLst>
            </a:custGeom>
            <a:solidFill>
              <a:srgbClr val="A3B94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66" name="Shape 566"/>
            <p:cNvSpPr/>
            <p:nvPr/>
          </p:nvSpPr>
          <p:spPr>
            <a:xfrm>
              <a:off x="1427750" y="2548475"/>
              <a:ext cx="66150" cy="41800"/>
            </a:xfrm>
            <a:custGeom>
              <a:avLst/>
              <a:gdLst/>
              <a:ahLst/>
              <a:cxnLst/>
              <a:rect l="0" t="0" r="0" b="0"/>
              <a:pathLst>
                <a:path w="2646" h="1672" extrusionOk="0">
                  <a:moveTo>
                    <a:pt x="2351" y="1"/>
                  </a:moveTo>
                  <a:lnTo>
                    <a:pt x="2645" y="732"/>
                  </a:lnTo>
                  <a:lnTo>
                    <a:pt x="1617" y="1254"/>
                  </a:lnTo>
                  <a:lnTo>
                    <a:pt x="539" y="1671"/>
                  </a:lnTo>
                  <a:lnTo>
                    <a:pt x="0" y="1410"/>
                  </a:lnTo>
                  <a:lnTo>
                    <a:pt x="490" y="836"/>
                  </a:lnTo>
                  <a:lnTo>
                    <a:pt x="1127" y="575"/>
                  </a:lnTo>
                  <a:lnTo>
                    <a:pt x="2351" y="1"/>
                  </a:lnTo>
                  <a:lnTo>
                    <a:pt x="2351" y="1"/>
                  </a:lnTo>
                  <a:close/>
                </a:path>
              </a:pathLst>
            </a:custGeom>
            <a:solidFill>
              <a:srgbClr val="A3B94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67" name="Shape 567"/>
            <p:cNvSpPr/>
            <p:nvPr/>
          </p:nvSpPr>
          <p:spPr>
            <a:xfrm>
              <a:off x="1364075" y="2558925"/>
              <a:ext cx="25725" cy="30050"/>
            </a:xfrm>
            <a:custGeom>
              <a:avLst/>
              <a:gdLst/>
              <a:ahLst/>
              <a:cxnLst/>
              <a:rect l="0" t="0" r="0" b="0"/>
              <a:pathLst>
                <a:path w="1029" h="1202" extrusionOk="0">
                  <a:moveTo>
                    <a:pt x="588" y="1"/>
                  </a:moveTo>
                  <a:lnTo>
                    <a:pt x="1029" y="627"/>
                  </a:lnTo>
                  <a:lnTo>
                    <a:pt x="833" y="888"/>
                  </a:lnTo>
                  <a:lnTo>
                    <a:pt x="539" y="1149"/>
                  </a:lnTo>
                  <a:lnTo>
                    <a:pt x="0" y="1201"/>
                  </a:lnTo>
                  <a:lnTo>
                    <a:pt x="196" y="470"/>
                  </a:lnTo>
                  <a:lnTo>
                    <a:pt x="588" y="1"/>
                  </a:lnTo>
                  <a:lnTo>
                    <a:pt x="588" y="1"/>
                  </a:lnTo>
                  <a:close/>
                </a:path>
              </a:pathLst>
            </a:custGeom>
            <a:solidFill>
              <a:srgbClr val="A3B94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68" name="Shape 568"/>
            <p:cNvSpPr/>
            <p:nvPr/>
          </p:nvSpPr>
          <p:spPr>
            <a:xfrm>
              <a:off x="1743650" y="2185725"/>
              <a:ext cx="22075" cy="66575"/>
            </a:xfrm>
            <a:custGeom>
              <a:avLst/>
              <a:gdLst/>
              <a:ahLst/>
              <a:cxnLst/>
              <a:rect l="0" t="0" r="0" b="0"/>
              <a:pathLst>
                <a:path w="883" h="2663" extrusionOk="0">
                  <a:moveTo>
                    <a:pt x="1" y="0"/>
                  </a:moveTo>
                  <a:lnTo>
                    <a:pt x="638" y="1096"/>
                  </a:lnTo>
                  <a:lnTo>
                    <a:pt x="883" y="2454"/>
                  </a:lnTo>
                  <a:lnTo>
                    <a:pt x="295" y="2662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A3B94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69" name="Shape 569"/>
            <p:cNvSpPr/>
            <p:nvPr/>
          </p:nvSpPr>
          <p:spPr>
            <a:xfrm>
              <a:off x="1688550" y="2245750"/>
              <a:ext cx="22075" cy="49600"/>
            </a:xfrm>
            <a:custGeom>
              <a:avLst/>
              <a:gdLst/>
              <a:ahLst/>
              <a:cxnLst/>
              <a:rect l="0" t="0" r="0" b="0"/>
              <a:pathLst>
                <a:path w="883" h="1984" extrusionOk="0">
                  <a:moveTo>
                    <a:pt x="1" y="0"/>
                  </a:moveTo>
                  <a:lnTo>
                    <a:pt x="834" y="1357"/>
                  </a:lnTo>
                  <a:lnTo>
                    <a:pt x="882" y="1984"/>
                  </a:lnTo>
                  <a:lnTo>
                    <a:pt x="246" y="1984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A3B94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70" name="Shape 570"/>
            <p:cNvSpPr/>
            <p:nvPr/>
          </p:nvSpPr>
          <p:spPr>
            <a:xfrm>
              <a:off x="1719175" y="2309675"/>
              <a:ext cx="17175" cy="74425"/>
            </a:xfrm>
            <a:custGeom>
              <a:avLst/>
              <a:gdLst/>
              <a:ahLst/>
              <a:cxnLst/>
              <a:rect l="0" t="0" r="0" b="0"/>
              <a:pathLst>
                <a:path w="687" h="2977" extrusionOk="0">
                  <a:moveTo>
                    <a:pt x="0" y="1"/>
                  </a:moveTo>
                  <a:lnTo>
                    <a:pt x="637" y="1410"/>
                  </a:lnTo>
                  <a:lnTo>
                    <a:pt x="686" y="2976"/>
                  </a:lnTo>
                  <a:lnTo>
                    <a:pt x="294" y="2976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A3B94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71" name="Shape 571"/>
            <p:cNvSpPr/>
            <p:nvPr/>
          </p:nvSpPr>
          <p:spPr>
            <a:xfrm>
              <a:off x="1643250" y="2327950"/>
              <a:ext cx="30650" cy="67875"/>
            </a:xfrm>
            <a:custGeom>
              <a:avLst/>
              <a:gdLst/>
              <a:ahLst/>
              <a:cxnLst/>
              <a:rect l="0" t="0" r="0" b="0"/>
              <a:pathLst>
                <a:path w="1226" h="2715" extrusionOk="0">
                  <a:moveTo>
                    <a:pt x="1" y="1"/>
                  </a:moveTo>
                  <a:lnTo>
                    <a:pt x="1225" y="2715"/>
                  </a:lnTo>
                  <a:lnTo>
                    <a:pt x="637" y="2506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A3B94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72" name="Shape 572"/>
            <p:cNvSpPr/>
            <p:nvPr/>
          </p:nvSpPr>
          <p:spPr>
            <a:xfrm>
              <a:off x="1826925" y="2029125"/>
              <a:ext cx="25750" cy="48300"/>
            </a:xfrm>
            <a:custGeom>
              <a:avLst/>
              <a:gdLst/>
              <a:ahLst/>
              <a:cxnLst/>
              <a:rect l="0" t="0" r="0" b="0"/>
              <a:pathLst>
                <a:path w="1030" h="1932" extrusionOk="0">
                  <a:moveTo>
                    <a:pt x="637" y="1"/>
                  </a:moveTo>
                  <a:lnTo>
                    <a:pt x="931" y="157"/>
                  </a:lnTo>
                  <a:lnTo>
                    <a:pt x="1029" y="523"/>
                  </a:lnTo>
                  <a:lnTo>
                    <a:pt x="784" y="1410"/>
                  </a:lnTo>
                  <a:lnTo>
                    <a:pt x="588" y="1775"/>
                  </a:lnTo>
                  <a:lnTo>
                    <a:pt x="343" y="1932"/>
                  </a:lnTo>
                  <a:lnTo>
                    <a:pt x="1" y="1306"/>
                  </a:lnTo>
                  <a:lnTo>
                    <a:pt x="637" y="1"/>
                  </a:lnTo>
                  <a:lnTo>
                    <a:pt x="637" y="1"/>
                  </a:lnTo>
                  <a:close/>
                </a:path>
              </a:pathLst>
            </a:custGeom>
            <a:solidFill>
              <a:srgbClr val="A3B94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73" name="Shape 573"/>
            <p:cNvSpPr/>
            <p:nvPr/>
          </p:nvSpPr>
          <p:spPr>
            <a:xfrm>
              <a:off x="1791425" y="2059150"/>
              <a:ext cx="20825" cy="56125"/>
            </a:xfrm>
            <a:custGeom>
              <a:avLst/>
              <a:gdLst/>
              <a:ahLst/>
              <a:cxnLst/>
              <a:rect l="0" t="0" r="0" b="0"/>
              <a:pathLst>
                <a:path w="833" h="2245" extrusionOk="0">
                  <a:moveTo>
                    <a:pt x="441" y="0"/>
                  </a:moveTo>
                  <a:lnTo>
                    <a:pt x="784" y="522"/>
                  </a:lnTo>
                  <a:lnTo>
                    <a:pt x="833" y="1044"/>
                  </a:lnTo>
                  <a:lnTo>
                    <a:pt x="784" y="1514"/>
                  </a:lnTo>
                  <a:lnTo>
                    <a:pt x="539" y="2245"/>
                  </a:lnTo>
                  <a:lnTo>
                    <a:pt x="0" y="1932"/>
                  </a:lnTo>
                  <a:lnTo>
                    <a:pt x="0" y="888"/>
                  </a:lnTo>
                  <a:lnTo>
                    <a:pt x="441" y="0"/>
                  </a:lnTo>
                  <a:lnTo>
                    <a:pt x="441" y="0"/>
                  </a:lnTo>
                  <a:close/>
                </a:path>
              </a:pathLst>
            </a:custGeom>
            <a:solidFill>
              <a:srgbClr val="A3B94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74" name="Shape 574"/>
            <p:cNvSpPr/>
            <p:nvPr/>
          </p:nvSpPr>
          <p:spPr>
            <a:xfrm>
              <a:off x="1802425" y="2117875"/>
              <a:ext cx="44125" cy="45675"/>
            </a:xfrm>
            <a:custGeom>
              <a:avLst/>
              <a:gdLst/>
              <a:ahLst/>
              <a:cxnLst/>
              <a:rect l="0" t="0" r="0" b="0"/>
              <a:pathLst>
                <a:path w="1765" h="1827" extrusionOk="0">
                  <a:moveTo>
                    <a:pt x="1421" y="0"/>
                  </a:moveTo>
                  <a:lnTo>
                    <a:pt x="1764" y="522"/>
                  </a:lnTo>
                  <a:lnTo>
                    <a:pt x="1372" y="1044"/>
                  </a:lnTo>
                  <a:lnTo>
                    <a:pt x="687" y="1566"/>
                  </a:lnTo>
                  <a:lnTo>
                    <a:pt x="50" y="1827"/>
                  </a:lnTo>
                  <a:lnTo>
                    <a:pt x="1" y="1253"/>
                  </a:lnTo>
                  <a:lnTo>
                    <a:pt x="687" y="522"/>
                  </a:lnTo>
                  <a:lnTo>
                    <a:pt x="1421" y="0"/>
                  </a:lnTo>
                  <a:lnTo>
                    <a:pt x="1421" y="0"/>
                  </a:lnTo>
                  <a:close/>
                </a:path>
              </a:pathLst>
            </a:custGeom>
            <a:solidFill>
              <a:srgbClr val="A3B94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75" name="Shape 575"/>
            <p:cNvSpPr/>
            <p:nvPr/>
          </p:nvSpPr>
          <p:spPr>
            <a:xfrm>
              <a:off x="1862425" y="2157000"/>
              <a:ext cx="25750" cy="62675"/>
            </a:xfrm>
            <a:custGeom>
              <a:avLst/>
              <a:gdLst/>
              <a:ahLst/>
              <a:cxnLst/>
              <a:rect l="0" t="0" r="0" b="0"/>
              <a:pathLst>
                <a:path w="1030" h="2507" extrusionOk="0">
                  <a:moveTo>
                    <a:pt x="638" y="1"/>
                  </a:moveTo>
                  <a:lnTo>
                    <a:pt x="1030" y="1410"/>
                  </a:lnTo>
                  <a:lnTo>
                    <a:pt x="638" y="2193"/>
                  </a:lnTo>
                  <a:lnTo>
                    <a:pt x="1" y="2506"/>
                  </a:lnTo>
                  <a:lnTo>
                    <a:pt x="99" y="1254"/>
                  </a:lnTo>
                  <a:lnTo>
                    <a:pt x="638" y="1"/>
                  </a:lnTo>
                  <a:lnTo>
                    <a:pt x="638" y="1"/>
                  </a:lnTo>
                  <a:close/>
                </a:path>
              </a:pathLst>
            </a:custGeom>
            <a:solidFill>
              <a:srgbClr val="A3B94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76" name="Shape 576"/>
            <p:cNvSpPr/>
            <p:nvPr/>
          </p:nvSpPr>
          <p:spPr>
            <a:xfrm>
              <a:off x="1790200" y="2187025"/>
              <a:ext cx="18375" cy="32650"/>
            </a:xfrm>
            <a:custGeom>
              <a:avLst/>
              <a:gdLst/>
              <a:ahLst/>
              <a:cxnLst/>
              <a:rect l="0" t="0" r="0" b="0"/>
              <a:pathLst>
                <a:path w="735" h="1306" extrusionOk="0">
                  <a:moveTo>
                    <a:pt x="0" y="1"/>
                  </a:moveTo>
                  <a:lnTo>
                    <a:pt x="490" y="262"/>
                  </a:lnTo>
                  <a:lnTo>
                    <a:pt x="735" y="888"/>
                  </a:lnTo>
                  <a:lnTo>
                    <a:pt x="637" y="1305"/>
                  </a:lnTo>
                  <a:lnTo>
                    <a:pt x="49" y="1097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A3B94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77" name="Shape 577"/>
            <p:cNvSpPr/>
            <p:nvPr/>
          </p:nvSpPr>
          <p:spPr>
            <a:xfrm>
              <a:off x="1768150" y="2250975"/>
              <a:ext cx="47775" cy="58725"/>
            </a:xfrm>
            <a:custGeom>
              <a:avLst/>
              <a:gdLst/>
              <a:ahLst/>
              <a:cxnLst/>
              <a:rect l="0" t="0" r="0" b="0"/>
              <a:pathLst>
                <a:path w="1911" h="2349" extrusionOk="0">
                  <a:moveTo>
                    <a:pt x="1617" y="0"/>
                  </a:moveTo>
                  <a:lnTo>
                    <a:pt x="1911" y="574"/>
                  </a:lnTo>
                  <a:lnTo>
                    <a:pt x="1617" y="1201"/>
                  </a:lnTo>
                  <a:lnTo>
                    <a:pt x="1029" y="1827"/>
                  </a:lnTo>
                  <a:lnTo>
                    <a:pt x="588" y="2349"/>
                  </a:lnTo>
                  <a:lnTo>
                    <a:pt x="1" y="2088"/>
                  </a:lnTo>
                  <a:lnTo>
                    <a:pt x="735" y="992"/>
                  </a:lnTo>
                  <a:lnTo>
                    <a:pt x="1176" y="470"/>
                  </a:lnTo>
                  <a:lnTo>
                    <a:pt x="1617" y="0"/>
                  </a:lnTo>
                  <a:lnTo>
                    <a:pt x="1617" y="0"/>
                  </a:lnTo>
                  <a:close/>
                </a:path>
              </a:pathLst>
            </a:custGeom>
            <a:solidFill>
              <a:srgbClr val="A3B94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78" name="Shape 578"/>
            <p:cNvSpPr/>
            <p:nvPr/>
          </p:nvSpPr>
          <p:spPr>
            <a:xfrm>
              <a:off x="1840400" y="2256175"/>
              <a:ext cx="47775" cy="56150"/>
            </a:xfrm>
            <a:custGeom>
              <a:avLst/>
              <a:gdLst/>
              <a:ahLst/>
              <a:cxnLst/>
              <a:rect l="0" t="0" r="0" b="0"/>
              <a:pathLst>
                <a:path w="1911" h="2246" extrusionOk="0">
                  <a:moveTo>
                    <a:pt x="1519" y="1"/>
                  </a:moveTo>
                  <a:lnTo>
                    <a:pt x="1911" y="419"/>
                  </a:lnTo>
                  <a:lnTo>
                    <a:pt x="1617" y="1045"/>
                  </a:lnTo>
                  <a:lnTo>
                    <a:pt x="1029" y="1671"/>
                  </a:lnTo>
                  <a:lnTo>
                    <a:pt x="490" y="2245"/>
                  </a:lnTo>
                  <a:lnTo>
                    <a:pt x="0" y="1984"/>
                  </a:lnTo>
                  <a:lnTo>
                    <a:pt x="686" y="940"/>
                  </a:lnTo>
                  <a:lnTo>
                    <a:pt x="1078" y="471"/>
                  </a:lnTo>
                  <a:lnTo>
                    <a:pt x="1519" y="1"/>
                  </a:lnTo>
                  <a:lnTo>
                    <a:pt x="1519" y="1"/>
                  </a:lnTo>
                  <a:close/>
                </a:path>
              </a:pathLst>
            </a:custGeom>
            <a:solidFill>
              <a:srgbClr val="A3B94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79" name="Shape 579"/>
            <p:cNvSpPr/>
            <p:nvPr/>
          </p:nvSpPr>
          <p:spPr>
            <a:xfrm>
              <a:off x="1779175" y="2365800"/>
              <a:ext cx="29400" cy="70500"/>
            </a:xfrm>
            <a:custGeom>
              <a:avLst/>
              <a:gdLst/>
              <a:ahLst/>
              <a:cxnLst/>
              <a:rect l="0" t="0" r="0" b="0"/>
              <a:pathLst>
                <a:path w="1176" h="2820" extrusionOk="0">
                  <a:moveTo>
                    <a:pt x="784" y="0"/>
                  </a:moveTo>
                  <a:lnTo>
                    <a:pt x="1176" y="627"/>
                  </a:lnTo>
                  <a:lnTo>
                    <a:pt x="1127" y="1410"/>
                  </a:lnTo>
                  <a:lnTo>
                    <a:pt x="245" y="2819"/>
                  </a:lnTo>
                  <a:lnTo>
                    <a:pt x="0" y="2297"/>
                  </a:lnTo>
                  <a:lnTo>
                    <a:pt x="784" y="0"/>
                  </a:lnTo>
                  <a:lnTo>
                    <a:pt x="784" y="0"/>
                  </a:lnTo>
                  <a:close/>
                </a:path>
              </a:pathLst>
            </a:custGeom>
            <a:solidFill>
              <a:srgbClr val="A3B94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80" name="Shape 580"/>
            <p:cNvSpPr/>
            <p:nvPr/>
          </p:nvSpPr>
          <p:spPr>
            <a:xfrm>
              <a:off x="1700800" y="2397125"/>
              <a:ext cx="17175" cy="60050"/>
            </a:xfrm>
            <a:custGeom>
              <a:avLst/>
              <a:gdLst/>
              <a:ahLst/>
              <a:cxnLst/>
              <a:rect l="0" t="0" r="0" b="0"/>
              <a:pathLst>
                <a:path w="687" h="2402" extrusionOk="0">
                  <a:moveTo>
                    <a:pt x="99" y="0"/>
                  </a:moveTo>
                  <a:lnTo>
                    <a:pt x="539" y="574"/>
                  </a:lnTo>
                  <a:lnTo>
                    <a:pt x="686" y="1618"/>
                  </a:lnTo>
                  <a:lnTo>
                    <a:pt x="539" y="2401"/>
                  </a:lnTo>
                  <a:lnTo>
                    <a:pt x="1" y="2192"/>
                  </a:lnTo>
                  <a:lnTo>
                    <a:pt x="99" y="0"/>
                  </a:lnTo>
                  <a:lnTo>
                    <a:pt x="99" y="0"/>
                  </a:lnTo>
                  <a:close/>
                </a:path>
              </a:pathLst>
            </a:custGeom>
            <a:solidFill>
              <a:srgbClr val="A3B94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81" name="Shape 581"/>
            <p:cNvSpPr/>
            <p:nvPr/>
          </p:nvSpPr>
          <p:spPr>
            <a:xfrm>
              <a:off x="1917550" y="2258800"/>
              <a:ext cx="24500" cy="54825"/>
            </a:xfrm>
            <a:custGeom>
              <a:avLst/>
              <a:gdLst/>
              <a:ahLst/>
              <a:cxnLst/>
              <a:rect l="0" t="0" r="0" b="0"/>
              <a:pathLst>
                <a:path w="980" h="2193" extrusionOk="0">
                  <a:moveTo>
                    <a:pt x="637" y="0"/>
                  </a:moveTo>
                  <a:lnTo>
                    <a:pt x="980" y="574"/>
                  </a:lnTo>
                  <a:lnTo>
                    <a:pt x="931" y="1514"/>
                  </a:lnTo>
                  <a:lnTo>
                    <a:pt x="588" y="2193"/>
                  </a:lnTo>
                  <a:lnTo>
                    <a:pt x="0" y="2036"/>
                  </a:lnTo>
                  <a:lnTo>
                    <a:pt x="147" y="940"/>
                  </a:lnTo>
                  <a:lnTo>
                    <a:pt x="637" y="0"/>
                  </a:lnTo>
                  <a:lnTo>
                    <a:pt x="637" y="0"/>
                  </a:lnTo>
                  <a:close/>
                </a:path>
              </a:pathLst>
            </a:custGeom>
            <a:solidFill>
              <a:srgbClr val="A3B94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82" name="Shape 582"/>
            <p:cNvSpPr/>
            <p:nvPr/>
          </p:nvSpPr>
          <p:spPr>
            <a:xfrm>
              <a:off x="1837950" y="2326650"/>
              <a:ext cx="57575" cy="39175"/>
            </a:xfrm>
            <a:custGeom>
              <a:avLst/>
              <a:gdLst/>
              <a:ahLst/>
              <a:cxnLst/>
              <a:rect l="0" t="0" r="0" b="0"/>
              <a:pathLst>
                <a:path w="2303" h="1567" extrusionOk="0">
                  <a:moveTo>
                    <a:pt x="2009" y="1"/>
                  </a:moveTo>
                  <a:lnTo>
                    <a:pt x="2302" y="627"/>
                  </a:lnTo>
                  <a:lnTo>
                    <a:pt x="2106" y="940"/>
                  </a:lnTo>
                  <a:lnTo>
                    <a:pt x="1764" y="1149"/>
                  </a:lnTo>
                  <a:lnTo>
                    <a:pt x="931" y="1462"/>
                  </a:lnTo>
                  <a:lnTo>
                    <a:pt x="245" y="1566"/>
                  </a:lnTo>
                  <a:lnTo>
                    <a:pt x="0" y="992"/>
                  </a:lnTo>
                  <a:lnTo>
                    <a:pt x="2009" y="1"/>
                  </a:lnTo>
                  <a:lnTo>
                    <a:pt x="2009" y="1"/>
                  </a:lnTo>
                  <a:close/>
                </a:path>
              </a:pathLst>
            </a:custGeom>
            <a:solidFill>
              <a:srgbClr val="A3B94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83" name="Shape 583"/>
            <p:cNvSpPr/>
            <p:nvPr/>
          </p:nvSpPr>
          <p:spPr>
            <a:xfrm>
              <a:off x="1895500" y="2338400"/>
              <a:ext cx="63700" cy="58750"/>
            </a:xfrm>
            <a:custGeom>
              <a:avLst/>
              <a:gdLst/>
              <a:ahLst/>
              <a:cxnLst/>
              <a:rect l="0" t="0" r="0" b="0"/>
              <a:pathLst>
                <a:path w="2548" h="2350" extrusionOk="0">
                  <a:moveTo>
                    <a:pt x="2302" y="0"/>
                  </a:moveTo>
                  <a:lnTo>
                    <a:pt x="2547" y="835"/>
                  </a:lnTo>
                  <a:lnTo>
                    <a:pt x="2302" y="1253"/>
                  </a:lnTo>
                  <a:lnTo>
                    <a:pt x="1911" y="1618"/>
                  </a:lnTo>
                  <a:lnTo>
                    <a:pt x="931" y="2193"/>
                  </a:lnTo>
                  <a:lnTo>
                    <a:pt x="49" y="2349"/>
                  </a:lnTo>
                  <a:lnTo>
                    <a:pt x="0" y="1775"/>
                  </a:lnTo>
                  <a:lnTo>
                    <a:pt x="490" y="1462"/>
                  </a:lnTo>
                  <a:lnTo>
                    <a:pt x="1715" y="783"/>
                  </a:lnTo>
                  <a:lnTo>
                    <a:pt x="2302" y="0"/>
                  </a:lnTo>
                  <a:lnTo>
                    <a:pt x="2302" y="0"/>
                  </a:lnTo>
                  <a:close/>
                </a:path>
              </a:pathLst>
            </a:custGeom>
            <a:solidFill>
              <a:srgbClr val="A3B94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84" name="Shape 584"/>
            <p:cNvSpPr/>
            <p:nvPr/>
          </p:nvSpPr>
          <p:spPr>
            <a:xfrm>
              <a:off x="1803650" y="2389275"/>
              <a:ext cx="55150" cy="77025"/>
            </a:xfrm>
            <a:custGeom>
              <a:avLst/>
              <a:gdLst/>
              <a:ahLst/>
              <a:cxnLst/>
              <a:rect l="0" t="0" r="0" b="0"/>
              <a:pathLst>
                <a:path w="2206" h="3081" extrusionOk="0">
                  <a:moveTo>
                    <a:pt x="1911" y="1"/>
                  </a:moveTo>
                  <a:lnTo>
                    <a:pt x="2205" y="732"/>
                  </a:lnTo>
                  <a:lnTo>
                    <a:pt x="1862" y="1567"/>
                  </a:lnTo>
                  <a:lnTo>
                    <a:pt x="1568" y="1984"/>
                  </a:lnTo>
                  <a:lnTo>
                    <a:pt x="1225" y="2350"/>
                  </a:lnTo>
                  <a:lnTo>
                    <a:pt x="589" y="3081"/>
                  </a:lnTo>
                  <a:lnTo>
                    <a:pt x="1" y="2820"/>
                  </a:lnTo>
                  <a:lnTo>
                    <a:pt x="981" y="1358"/>
                  </a:lnTo>
                  <a:lnTo>
                    <a:pt x="1911" y="1"/>
                  </a:lnTo>
                  <a:lnTo>
                    <a:pt x="1911" y="1"/>
                  </a:lnTo>
                  <a:close/>
                </a:path>
              </a:pathLst>
            </a:custGeom>
            <a:solidFill>
              <a:srgbClr val="A3B94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85" name="Shape 585"/>
            <p:cNvSpPr/>
            <p:nvPr/>
          </p:nvSpPr>
          <p:spPr>
            <a:xfrm>
              <a:off x="1880800" y="2418000"/>
              <a:ext cx="50225" cy="56125"/>
            </a:xfrm>
            <a:custGeom>
              <a:avLst/>
              <a:gdLst/>
              <a:ahLst/>
              <a:cxnLst/>
              <a:rect l="0" t="0" r="0" b="0"/>
              <a:pathLst>
                <a:path w="2009" h="2245" extrusionOk="0">
                  <a:moveTo>
                    <a:pt x="1666" y="0"/>
                  </a:moveTo>
                  <a:lnTo>
                    <a:pt x="2009" y="627"/>
                  </a:lnTo>
                  <a:lnTo>
                    <a:pt x="1666" y="1305"/>
                  </a:lnTo>
                  <a:lnTo>
                    <a:pt x="980" y="1879"/>
                  </a:lnTo>
                  <a:lnTo>
                    <a:pt x="392" y="2245"/>
                  </a:lnTo>
                  <a:lnTo>
                    <a:pt x="1" y="1827"/>
                  </a:lnTo>
                  <a:lnTo>
                    <a:pt x="882" y="888"/>
                  </a:lnTo>
                  <a:lnTo>
                    <a:pt x="1274" y="418"/>
                  </a:lnTo>
                  <a:lnTo>
                    <a:pt x="1666" y="0"/>
                  </a:lnTo>
                  <a:lnTo>
                    <a:pt x="1666" y="0"/>
                  </a:lnTo>
                  <a:close/>
                </a:path>
              </a:pathLst>
            </a:custGeom>
            <a:solidFill>
              <a:srgbClr val="A3B94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86" name="Shape 586"/>
            <p:cNvSpPr/>
            <p:nvPr/>
          </p:nvSpPr>
          <p:spPr>
            <a:xfrm>
              <a:off x="1751000" y="2458450"/>
              <a:ext cx="25750" cy="71800"/>
            </a:xfrm>
            <a:custGeom>
              <a:avLst/>
              <a:gdLst/>
              <a:ahLst/>
              <a:cxnLst/>
              <a:rect l="0" t="0" r="0" b="0"/>
              <a:pathLst>
                <a:path w="1030" h="2872" extrusionOk="0">
                  <a:moveTo>
                    <a:pt x="246" y="0"/>
                  </a:moveTo>
                  <a:lnTo>
                    <a:pt x="784" y="1201"/>
                  </a:lnTo>
                  <a:lnTo>
                    <a:pt x="1029" y="2610"/>
                  </a:lnTo>
                  <a:lnTo>
                    <a:pt x="442" y="2871"/>
                  </a:lnTo>
                  <a:lnTo>
                    <a:pt x="1" y="1462"/>
                  </a:lnTo>
                  <a:lnTo>
                    <a:pt x="246" y="0"/>
                  </a:lnTo>
                  <a:lnTo>
                    <a:pt x="246" y="0"/>
                  </a:lnTo>
                  <a:close/>
                </a:path>
              </a:pathLst>
            </a:custGeom>
            <a:solidFill>
              <a:srgbClr val="A3B94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87" name="Shape 587"/>
            <p:cNvSpPr/>
            <p:nvPr/>
          </p:nvSpPr>
          <p:spPr>
            <a:xfrm>
              <a:off x="1804875" y="2479325"/>
              <a:ext cx="49025" cy="66575"/>
            </a:xfrm>
            <a:custGeom>
              <a:avLst/>
              <a:gdLst/>
              <a:ahLst/>
              <a:cxnLst/>
              <a:rect l="0" t="0" r="0" b="0"/>
              <a:pathLst>
                <a:path w="1961" h="2663" extrusionOk="0">
                  <a:moveTo>
                    <a:pt x="1617" y="1"/>
                  </a:moveTo>
                  <a:lnTo>
                    <a:pt x="1960" y="679"/>
                  </a:lnTo>
                  <a:lnTo>
                    <a:pt x="1568" y="1514"/>
                  </a:lnTo>
                  <a:lnTo>
                    <a:pt x="1225" y="1880"/>
                  </a:lnTo>
                  <a:lnTo>
                    <a:pt x="834" y="2245"/>
                  </a:lnTo>
                  <a:lnTo>
                    <a:pt x="99" y="2663"/>
                  </a:lnTo>
                  <a:lnTo>
                    <a:pt x="1" y="2036"/>
                  </a:lnTo>
                  <a:lnTo>
                    <a:pt x="883" y="1044"/>
                  </a:lnTo>
                  <a:lnTo>
                    <a:pt x="1225" y="523"/>
                  </a:lnTo>
                  <a:lnTo>
                    <a:pt x="1617" y="1"/>
                  </a:lnTo>
                  <a:lnTo>
                    <a:pt x="1617" y="1"/>
                  </a:lnTo>
                  <a:close/>
                </a:path>
              </a:pathLst>
            </a:custGeom>
            <a:solidFill>
              <a:srgbClr val="A3B94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88" name="Shape 588"/>
            <p:cNvSpPr/>
            <p:nvPr/>
          </p:nvSpPr>
          <p:spPr>
            <a:xfrm>
              <a:off x="1611425" y="2382775"/>
              <a:ext cx="8575" cy="14375"/>
            </a:xfrm>
            <a:custGeom>
              <a:avLst/>
              <a:gdLst/>
              <a:ahLst/>
              <a:cxnLst/>
              <a:rect l="0" t="0" r="0" b="0"/>
              <a:pathLst>
                <a:path w="343" h="575" extrusionOk="0">
                  <a:moveTo>
                    <a:pt x="0" y="0"/>
                  </a:moveTo>
                  <a:lnTo>
                    <a:pt x="343" y="365"/>
                  </a:lnTo>
                  <a:lnTo>
                    <a:pt x="98" y="57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B94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89" name="Shape 589"/>
            <p:cNvSpPr/>
            <p:nvPr/>
          </p:nvSpPr>
          <p:spPr>
            <a:xfrm>
              <a:off x="1657950" y="2479325"/>
              <a:ext cx="36750" cy="52225"/>
            </a:xfrm>
            <a:custGeom>
              <a:avLst/>
              <a:gdLst/>
              <a:ahLst/>
              <a:cxnLst/>
              <a:rect l="0" t="0" r="0" b="0"/>
              <a:pathLst>
                <a:path w="1470" h="2089" extrusionOk="0">
                  <a:moveTo>
                    <a:pt x="98" y="1"/>
                  </a:moveTo>
                  <a:lnTo>
                    <a:pt x="833" y="836"/>
                  </a:lnTo>
                  <a:lnTo>
                    <a:pt x="1470" y="1932"/>
                  </a:lnTo>
                  <a:lnTo>
                    <a:pt x="931" y="2088"/>
                  </a:lnTo>
                  <a:lnTo>
                    <a:pt x="0" y="1201"/>
                  </a:lnTo>
                  <a:lnTo>
                    <a:pt x="98" y="1"/>
                  </a:lnTo>
                  <a:lnTo>
                    <a:pt x="98" y="1"/>
                  </a:lnTo>
                  <a:close/>
                </a:path>
              </a:pathLst>
            </a:custGeom>
            <a:solidFill>
              <a:srgbClr val="A3B94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90" name="Shape 590"/>
            <p:cNvSpPr/>
            <p:nvPr/>
          </p:nvSpPr>
          <p:spPr>
            <a:xfrm>
              <a:off x="1572225" y="2449325"/>
              <a:ext cx="29425" cy="74400"/>
            </a:xfrm>
            <a:custGeom>
              <a:avLst/>
              <a:gdLst/>
              <a:ahLst/>
              <a:cxnLst/>
              <a:rect l="0" t="0" r="0" b="0"/>
              <a:pathLst>
                <a:path w="1177" h="2976" extrusionOk="0">
                  <a:moveTo>
                    <a:pt x="1" y="0"/>
                  </a:moveTo>
                  <a:lnTo>
                    <a:pt x="1176" y="2975"/>
                  </a:lnTo>
                  <a:lnTo>
                    <a:pt x="589" y="2871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A3B94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91" name="Shape 591"/>
            <p:cNvSpPr/>
            <p:nvPr/>
          </p:nvSpPr>
          <p:spPr>
            <a:xfrm>
              <a:off x="1616325" y="2489775"/>
              <a:ext cx="25725" cy="78300"/>
            </a:xfrm>
            <a:custGeom>
              <a:avLst/>
              <a:gdLst/>
              <a:ahLst/>
              <a:cxnLst/>
              <a:rect l="0" t="0" r="0" b="0"/>
              <a:pathLst>
                <a:path w="1029" h="3132" extrusionOk="0">
                  <a:moveTo>
                    <a:pt x="294" y="0"/>
                  </a:moveTo>
                  <a:lnTo>
                    <a:pt x="931" y="1462"/>
                  </a:lnTo>
                  <a:lnTo>
                    <a:pt x="1029" y="3132"/>
                  </a:lnTo>
                  <a:lnTo>
                    <a:pt x="539" y="2819"/>
                  </a:lnTo>
                  <a:lnTo>
                    <a:pt x="0" y="1409"/>
                  </a:lnTo>
                  <a:lnTo>
                    <a:pt x="294" y="0"/>
                  </a:lnTo>
                  <a:lnTo>
                    <a:pt x="294" y="0"/>
                  </a:lnTo>
                  <a:close/>
                </a:path>
              </a:pathLst>
            </a:custGeom>
            <a:solidFill>
              <a:srgbClr val="A3B94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92" name="Shape 592"/>
            <p:cNvSpPr/>
            <p:nvPr/>
          </p:nvSpPr>
          <p:spPr>
            <a:xfrm>
              <a:off x="1539175" y="2541950"/>
              <a:ext cx="35525" cy="48325"/>
            </a:xfrm>
            <a:custGeom>
              <a:avLst/>
              <a:gdLst/>
              <a:ahLst/>
              <a:cxnLst/>
              <a:rect l="0" t="0" r="0" b="0"/>
              <a:pathLst>
                <a:path w="1421" h="1933" extrusionOk="0">
                  <a:moveTo>
                    <a:pt x="0" y="1"/>
                  </a:moveTo>
                  <a:lnTo>
                    <a:pt x="833" y="732"/>
                  </a:lnTo>
                  <a:lnTo>
                    <a:pt x="1421" y="1776"/>
                  </a:lnTo>
                  <a:lnTo>
                    <a:pt x="833" y="1932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A3B94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93" name="Shape 593"/>
            <p:cNvSpPr/>
            <p:nvPr/>
          </p:nvSpPr>
          <p:spPr>
            <a:xfrm>
              <a:off x="1699575" y="2565450"/>
              <a:ext cx="25750" cy="23525"/>
            </a:xfrm>
            <a:custGeom>
              <a:avLst/>
              <a:gdLst/>
              <a:ahLst/>
              <a:cxnLst/>
              <a:rect l="0" t="0" r="0" b="0"/>
              <a:pathLst>
                <a:path w="1030" h="941" extrusionOk="0">
                  <a:moveTo>
                    <a:pt x="588" y="1"/>
                  </a:moveTo>
                  <a:lnTo>
                    <a:pt x="1029" y="314"/>
                  </a:lnTo>
                  <a:lnTo>
                    <a:pt x="882" y="783"/>
                  </a:lnTo>
                  <a:lnTo>
                    <a:pt x="393" y="940"/>
                  </a:lnTo>
                  <a:lnTo>
                    <a:pt x="1" y="522"/>
                  </a:lnTo>
                  <a:lnTo>
                    <a:pt x="246" y="209"/>
                  </a:lnTo>
                  <a:lnTo>
                    <a:pt x="588" y="1"/>
                  </a:lnTo>
                  <a:lnTo>
                    <a:pt x="588" y="1"/>
                  </a:lnTo>
                  <a:close/>
                </a:path>
              </a:pathLst>
            </a:custGeom>
            <a:solidFill>
              <a:srgbClr val="A3B94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94" name="Shape 594"/>
            <p:cNvSpPr/>
            <p:nvPr/>
          </p:nvSpPr>
          <p:spPr>
            <a:xfrm>
              <a:off x="1924875" y="2463675"/>
              <a:ext cx="42900" cy="30025"/>
            </a:xfrm>
            <a:custGeom>
              <a:avLst/>
              <a:gdLst/>
              <a:ahLst/>
              <a:cxnLst/>
              <a:rect l="0" t="0" r="0" b="0"/>
              <a:pathLst>
                <a:path w="1716" h="1201" extrusionOk="0">
                  <a:moveTo>
                    <a:pt x="1372" y="0"/>
                  </a:moveTo>
                  <a:lnTo>
                    <a:pt x="1715" y="627"/>
                  </a:lnTo>
                  <a:lnTo>
                    <a:pt x="1372" y="888"/>
                  </a:lnTo>
                  <a:lnTo>
                    <a:pt x="883" y="1149"/>
                  </a:lnTo>
                  <a:lnTo>
                    <a:pt x="1" y="1201"/>
                  </a:lnTo>
                  <a:lnTo>
                    <a:pt x="197" y="522"/>
                  </a:lnTo>
                  <a:lnTo>
                    <a:pt x="834" y="261"/>
                  </a:lnTo>
                  <a:lnTo>
                    <a:pt x="1372" y="0"/>
                  </a:lnTo>
                  <a:lnTo>
                    <a:pt x="1372" y="0"/>
                  </a:lnTo>
                  <a:close/>
                </a:path>
              </a:pathLst>
            </a:custGeom>
            <a:solidFill>
              <a:srgbClr val="A3B94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95" name="Shape 595"/>
            <p:cNvSpPr/>
            <p:nvPr/>
          </p:nvSpPr>
          <p:spPr>
            <a:xfrm>
              <a:off x="2333875" y="2117875"/>
              <a:ext cx="20825" cy="45675"/>
            </a:xfrm>
            <a:custGeom>
              <a:avLst/>
              <a:gdLst/>
              <a:ahLst/>
              <a:cxnLst/>
              <a:rect l="0" t="0" r="0" b="0"/>
              <a:pathLst>
                <a:path w="833" h="1827" extrusionOk="0">
                  <a:moveTo>
                    <a:pt x="0" y="0"/>
                  </a:moveTo>
                  <a:lnTo>
                    <a:pt x="833" y="1253"/>
                  </a:lnTo>
                  <a:lnTo>
                    <a:pt x="833" y="1827"/>
                  </a:lnTo>
                  <a:lnTo>
                    <a:pt x="294" y="172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B94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96" name="Shape 596"/>
            <p:cNvSpPr/>
            <p:nvPr/>
          </p:nvSpPr>
          <p:spPr>
            <a:xfrm>
              <a:off x="2368150" y="2141350"/>
              <a:ext cx="35525" cy="50925"/>
            </a:xfrm>
            <a:custGeom>
              <a:avLst/>
              <a:gdLst/>
              <a:ahLst/>
              <a:cxnLst/>
              <a:rect l="0" t="0" r="0" b="0"/>
              <a:pathLst>
                <a:path w="1421" h="2037" extrusionOk="0">
                  <a:moveTo>
                    <a:pt x="1078" y="1"/>
                  </a:moveTo>
                  <a:lnTo>
                    <a:pt x="1421" y="418"/>
                  </a:lnTo>
                  <a:lnTo>
                    <a:pt x="1372" y="940"/>
                  </a:lnTo>
                  <a:lnTo>
                    <a:pt x="735" y="2036"/>
                  </a:lnTo>
                  <a:lnTo>
                    <a:pt x="1" y="1880"/>
                  </a:lnTo>
                  <a:lnTo>
                    <a:pt x="1078" y="1"/>
                  </a:lnTo>
                  <a:lnTo>
                    <a:pt x="1078" y="1"/>
                  </a:lnTo>
                  <a:close/>
                </a:path>
              </a:pathLst>
            </a:custGeom>
            <a:solidFill>
              <a:srgbClr val="A3B94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97" name="Shape 597"/>
            <p:cNvSpPr/>
            <p:nvPr/>
          </p:nvSpPr>
          <p:spPr>
            <a:xfrm>
              <a:off x="2298350" y="2168750"/>
              <a:ext cx="18400" cy="49625"/>
            </a:xfrm>
            <a:custGeom>
              <a:avLst/>
              <a:gdLst/>
              <a:ahLst/>
              <a:cxnLst/>
              <a:rect l="0" t="0" r="0" b="0"/>
              <a:pathLst>
                <a:path w="736" h="1985" extrusionOk="0">
                  <a:moveTo>
                    <a:pt x="1" y="1"/>
                  </a:moveTo>
                  <a:lnTo>
                    <a:pt x="735" y="1306"/>
                  </a:lnTo>
                  <a:lnTo>
                    <a:pt x="735" y="1984"/>
                  </a:lnTo>
                  <a:lnTo>
                    <a:pt x="197" y="1984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A3B94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98" name="Shape 598"/>
            <p:cNvSpPr/>
            <p:nvPr/>
          </p:nvSpPr>
          <p:spPr>
            <a:xfrm>
              <a:off x="2358350" y="2205300"/>
              <a:ext cx="53900" cy="56125"/>
            </a:xfrm>
            <a:custGeom>
              <a:avLst/>
              <a:gdLst/>
              <a:ahLst/>
              <a:cxnLst/>
              <a:rect l="0" t="0" r="0" b="0"/>
              <a:pathLst>
                <a:path w="2156" h="2245" extrusionOk="0">
                  <a:moveTo>
                    <a:pt x="1813" y="0"/>
                  </a:moveTo>
                  <a:lnTo>
                    <a:pt x="2156" y="679"/>
                  </a:lnTo>
                  <a:lnTo>
                    <a:pt x="1666" y="1410"/>
                  </a:lnTo>
                  <a:lnTo>
                    <a:pt x="784" y="1984"/>
                  </a:lnTo>
                  <a:lnTo>
                    <a:pt x="50" y="2245"/>
                  </a:lnTo>
                  <a:lnTo>
                    <a:pt x="1" y="1723"/>
                  </a:lnTo>
                  <a:lnTo>
                    <a:pt x="931" y="940"/>
                  </a:lnTo>
                  <a:lnTo>
                    <a:pt x="1813" y="0"/>
                  </a:lnTo>
                  <a:lnTo>
                    <a:pt x="1813" y="0"/>
                  </a:lnTo>
                  <a:close/>
                </a:path>
              </a:pathLst>
            </a:custGeom>
            <a:solidFill>
              <a:srgbClr val="A3B94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99" name="Shape 599"/>
            <p:cNvSpPr/>
            <p:nvPr/>
          </p:nvSpPr>
          <p:spPr>
            <a:xfrm>
              <a:off x="2550600" y="2231400"/>
              <a:ext cx="15950" cy="44375"/>
            </a:xfrm>
            <a:custGeom>
              <a:avLst/>
              <a:gdLst/>
              <a:ahLst/>
              <a:cxnLst/>
              <a:rect l="0" t="0" r="0" b="0"/>
              <a:pathLst>
                <a:path w="638" h="1775" extrusionOk="0">
                  <a:moveTo>
                    <a:pt x="245" y="0"/>
                  </a:moveTo>
                  <a:lnTo>
                    <a:pt x="637" y="1775"/>
                  </a:lnTo>
                  <a:lnTo>
                    <a:pt x="0" y="940"/>
                  </a:lnTo>
                  <a:lnTo>
                    <a:pt x="245" y="0"/>
                  </a:lnTo>
                  <a:lnTo>
                    <a:pt x="245" y="0"/>
                  </a:lnTo>
                  <a:close/>
                </a:path>
              </a:pathLst>
            </a:custGeom>
            <a:solidFill>
              <a:srgbClr val="A3B94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00" name="Shape 600"/>
            <p:cNvSpPr/>
            <p:nvPr/>
          </p:nvSpPr>
          <p:spPr>
            <a:xfrm>
              <a:off x="2277550" y="2240525"/>
              <a:ext cx="50225" cy="47000"/>
            </a:xfrm>
            <a:custGeom>
              <a:avLst/>
              <a:gdLst/>
              <a:ahLst/>
              <a:cxnLst/>
              <a:rect l="0" t="0" r="0" b="0"/>
              <a:pathLst>
                <a:path w="2009" h="1880" extrusionOk="0">
                  <a:moveTo>
                    <a:pt x="147" y="1"/>
                  </a:moveTo>
                  <a:lnTo>
                    <a:pt x="980" y="784"/>
                  </a:lnTo>
                  <a:lnTo>
                    <a:pt x="1469" y="1149"/>
                  </a:lnTo>
                  <a:lnTo>
                    <a:pt x="2008" y="1305"/>
                  </a:lnTo>
                  <a:lnTo>
                    <a:pt x="1910" y="1880"/>
                  </a:lnTo>
                  <a:lnTo>
                    <a:pt x="441" y="1358"/>
                  </a:lnTo>
                  <a:lnTo>
                    <a:pt x="0" y="731"/>
                  </a:lnTo>
                  <a:lnTo>
                    <a:pt x="147" y="1"/>
                  </a:lnTo>
                  <a:lnTo>
                    <a:pt x="147" y="1"/>
                  </a:lnTo>
                  <a:close/>
                </a:path>
              </a:pathLst>
            </a:custGeom>
            <a:solidFill>
              <a:srgbClr val="A3B94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01" name="Shape 601"/>
            <p:cNvSpPr/>
            <p:nvPr/>
          </p:nvSpPr>
          <p:spPr>
            <a:xfrm>
              <a:off x="2594675" y="2257500"/>
              <a:ext cx="30650" cy="54825"/>
            </a:xfrm>
            <a:custGeom>
              <a:avLst/>
              <a:gdLst/>
              <a:ahLst/>
              <a:cxnLst/>
              <a:rect l="0" t="0" r="0" b="0"/>
              <a:pathLst>
                <a:path w="1226" h="2193" extrusionOk="0">
                  <a:moveTo>
                    <a:pt x="735" y="0"/>
                  </a:moveTo>
                  <a:lnTo>
                    <a:pt x="1225" y="1044"/>
                  </a:lnTo>
                  <a:lnTo>
                    <a:pt x="637" y="2192"/>
                  </a:lnTo>
                  <a:lnTo>
                    <a:pt x="1" y="2192"/>
                  </a:lnTo>
                  <a:lnTo>
                    <a:pt x="735" y="0"/>
                  </a:lnTo>
                  <a:lnTo>
                    <a:pt x="735" y="0"/>
                  </a:lnTo>
                  <a:close/>
                </a:path>
              </a:pathLst>
            </a:custGeom>
            <a:solidFill>
              <a:srgbClr val="A3B94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02" name="Shape 602"/>
            <p:cNvSpPr/>
            <p:nvPr/>
          </p:nvSpPr>
          <p:spPr>
            <a:xfrm>
              <a:off x="2392650" y="2265325"/>
              <a:ext cx="37975" cy="45700"/>
            </a:xfrm>
            <a:custGeom>
              <a:avLst/>
              <a:gdLst/>
              <a:ahLst/>
              <a:cxnLst/>
              <a:rect l="0" t="0" r="0" b="0"/>
              <a:pathLst>
                <a:path w="1519" h="1828" extrusionOk="0">
                  <a:moveTo>
                    <a:pt x="1225" y="0"/>
                  </a:moveTo>
                  <a:lnTo>
                    <a:pt x="1518" y="418"/>
                  </a:lnTo>
                  <a:lnTo>
                    <a:pt x="1421" y="940"/>
                  </a:lnTo>
                  <a:lnTo>
                    <a:pt x="1078" y="1462"/>
                  </a:lnTo>
                  <a:lnTo>
                    <a:pt x="637" y="1827"/>
                  </a:lnTo>
                  <a:lnTo>
                    <a:pt x="0" y="1827"/>
                  </a:lnTo>
                  <a:lnTo>
                    <a:pt x="441" y="835"/>
                  </a:lnTo>
                  <a:lnTo>
                    <a:pt x="1225" y="0"/>
                  </a:lnTo>
                  <a:lnTo>
                    <a:pt x="1225" y="0"/>
                  </a:lnTo>
                  <a:close/>
                </a:path>
              </a:pathLst>
            </a:custGeom>
            <a:solidFill>
              <a:srgbClr val="A3B94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03" name="Shape 603"/>
            <p:cNvSpPr/>
            <p:nvPr/>
          </p:nvSpPr>
          <p:spPr>
            <a:xfrm>
              <a:off x="2341200" y="2290125"/>
              <a:ext cx="26975" cy="65250"/>
            </a:xfrm>
            <a:custGeom>
              <a:avLst/>
              <a:gdLst/>
              <a:ahLst/>
              <a:cxnLst/>
              <a:rect l="0" t="0" r="0" b="0"/>
              <a:pathLst>
                <a:path w="1079" h="2610" extrusionOk="0">
                  <a:moveTo>
                    <a:pt x="785" y="0"/>
                  </a:moveTo>
                  <a:lnTo>
                    <a:pt x="1079" y="1514"/>
                  </a:lnTo>
                  <a:lnTo>
                    <a:pt x="638" y="2297"/>
                  </a:lnTo>
                  <a:lnTo>
                    <a:pt x="1" y="2610"/>
                  </a:lnTo>
                  <a:lnTo>
                    <a:pt x="246" y="1305"/>
                  </a:lnTo>
                  <a:lnTo>
                    <a:pt x="785" y="0"/>
                  </a:lnTo>
                  <a:lnTo>
                    <a:pt x="785" y="0"/>
                  </a:lnTo>
                  <a:close/>
                </a:path>
              </a:pathLst>
            </a:custGeom>
            <a:solidFill>
              <a:srgbClr val="A3B94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04" name="Shape 604"/>
            <p:cNvSpPr/>
            <p:nvPr/>
          </p:nvSpPr>
          <p:spPr>
            <a:xfrm>
              <a:off x="2521200" y="2295325"/>
              <a:ext cx="24525" cy="36575"/>
            </a:xfrm>
            <a:custGeom>
              <a:avLst/>
              <a:gdLst/>
              <a:ahLst/>
              <a:cxnLst/>
              <a:rect l="0" t="0" r="0" b="0"/>
              <a:pathLst>
                <a:path w="981" h="1463" extrusionOk="0">
                  <a:moveTo>
                    <a:pt x="1" y="1"/>
                  </a:moveTo>
                  <a:lnTo>
                    <a:pt x="589" y="314"/>
                  </a:lnTo>
                  <a:lnTo>
                    <a:pt x="981" y="993"/>
                  </a:lnTo>
                  <a:lnTo>
                    <a:pt x="932" y="1462"/>
                  </a:lnTo>
                  <a:lnTo>
                    <a:pt x="295" y="1149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A3B94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05" name="Shape 605"/>
            <p:cNvSpPr/>
            <p:nvPr/>
          </p:nvSpPr>
          <p:spPr>
            <a:xfrm>
              <a:off x="2646100" y="2300550"/>
              <a:ext cx="22075" cy="32650"/>
            </a:xfrm>
            <a:custGeom>
              <a:avLst/>
              <a:gdLst/>
              <a:ahLst/>
              <a:cxnLst/>
              <a:rect l="0" t="0" r="0" b="0"/>
              <a:pathLst>
                <a:path w="883" h="1306" extrusionOk="0">
                  <a:moveTo>
                    <a:pt x="442" y="1"/>
                  </a:moveTo>
                  <a:lnTo>
                    <a:pt x="883" y="575"/>
                  </a:lnTo>
                  <a:lnTo>
                    <a:pt x="540" y="1149"/>
                  </a:lnTo>
                  <a:lnTo>
                    <a:pt x="1" y="1306"/>
                  </a:lnTo>
                  <a:lnTo>
                    <a:pt x="99" y="523"/>
                  </a:lnTo>
                  <a:lnTo>
                    <a:pt x="442" y="1"/>
                  </a:lnTo>
                  <a:lnTo>
                    <a:pt x="442" y="1"/>
                  </a:lnTo>
                  <a:close/>
                </a:path>
              </a:pathLst>
            </a:custGeom>
            <a:solidFill>
              <a:srgbClr val="A3B94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06" name="Shape 606"/>
            <p:cNvSpPr/>
            <p:nvPr/>
          </p:nvSpPr>
          <p:spPr>
            <a:xfrm>
              <a:off x="2275100" y="2311000"/>
              <a:ext cx="31850" cy="44375"/>
            </a:xfrm>
            <a:custGeom>
              <a:avLst/>
              <a:gdLst/>
              <a:ahLst/>
              <a:cxnLst/>
              <a:rect l="0" t="0" r="0" b="0"/>
              <a:pathLst>
                <a:path w="1274" h="1775" extrusionOk="0">
                  <a:moveTo>
                    <a:pt x="49" y="0"/>
                  </a:moveTo>
                  <a:lnTo>
                    <a:pt x="1274" y="1775"/>
                  </a:lnTo>
                  <a:lnTo>
                    <a:pt x="686" y="1775"/>
                  </a:lnTo>
                  <a:lnTo>
                    <a:pt x="0" y="888"/>
                  </a:lnTo>
                  <a:lnTo>
                    <a:pt x="49" y="0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A3B94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07" name="Shape 607"/>
            <p:cNvSpPr/>
            <p:nvPr/>
          </p:nvSpPr>
          <p:spPr>
            <a:xfrm>
              <a:off x="2417125" y="2321425"/>
              <a:ext cx="28200" cy="49625"/>
            </a:xfrm>
            <a:custGeom>
              <a:avLst/>
              <a:gdLst/>
              <a:ahLst/>
              <a:cxnLst/>
              <a:rect l="0" t="0" r="0" b="0"/>
              <a:pathLst>
                <a:path w="1128" h="1985" extrusionOk="0">
                  <a:moveTo>
                    <a:pt x="882" y="1"/>
                  </a:moveTo>
                  <a:lnTo>
                    <a:pt x="1127" y="940"/>
                  </a:lnTo>
                  <a:lnTo>
                    <a:pt x="442" y="1984"/>
                  </a:lnTo>
                  <a:lnTo>
                    <a:pt x="1" y="1775"/>
                  </a:lnTo>
                  <a:lnTo>
                    <a:pt x="882" y="1"/>
                  </a:lnTo>
                  <a:lnTo>
                    <a:pt x="882" y="1"/>
                  </a:lnTo>
                  <a:close/>
                </a:path>
              </a:pathLst>
            </a:custGeom>
            <a:solidFill>
              <a:srgbClr val="A3B94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08" name="Shape 608"/>
            <p:cNvSpPr/>
            <p:nvPr/>
          </p:nvSpPr>
          <p:spPr>
            <a:xfrm>
              <a:off x="2701200" y="1491500"/>
              <a:ext cx="33100" cy="52225"/>
            </a:xfrm>
            <a:custGeom>
              <a:avLst/>
              <a:gdLst/>
              <a:ahLst/>
              <a:cxnLst/>
              <a:rect l="0" t="0" r="0" b="0"/>
              <a:pathLst>
                <a:path w="1324" h="2089" extrusionOk="0">
                  <a:moveTo>
                    <a:pt x="344" y="1"/>
                  </a:moveTo>
                  <a:lnTo>
                    <a:pt x="1323" y="2089"/>
                  </a:lnTo>
                  <a:lnTo>
                    <a:pt x="197" y="1253"/>
                  </a:lnTo>
                  <a:lnTo>
                    <a:pt x="1" y="627"/>
                  </a:lnTo>
                  <a:lnTo>
                    <a:pt x="344" y="1"/>
                  </a:lnTo>
                  <a:lnTo>
                    <a:pt x="344" y="1"/>
                  </a:lnTo>
                  <a:close/>
                </a:path>
              </a:pathLst>
            </a:custGeom>
            <a:solidFill>
              <a:srgbClr val="A3B94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09" name="Shape 609"/>
            <p:cNvSpPr/>
            <p:nvPr/>
          </p:nvSpPr>
          <p:spPr>
            <a:xfrm>
              <a:off x="2695100" y="1556750"/>
              <a:ext cx="33075" cy="54825"/>
            </a:xfrm>
            <a:custGeom>
              <a:avLst/>
              <a:gdLst/>
              <a:ahLst/>
              <a:cxnLst/>
              <a:rect l="0" t="0" r="0" b="0"/>
              <a:pathLst>
                <a:path w="1323" h="2193" extrusionOk="0">
                  <a:moveTo>
                    <a:pt x="0" y="1"/>
                  </a:moveTo>
                  <a:lnTo>
                    <a:pt x="637" y="523"/>
                  </a:lnTo>
                  <a:lnTo>
                    <a:pt x="1225" y="1462"/>
                  </a:lnTo>
                  <a:lnTo>
                    <a:pt x="1323" y="2193"/>
                  </a:lnTo>
                  <a:lnTo>
                    <a:pt x="539" y="1984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A3B94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10" name="Shape 610"/>
            <p:cNvSpPr/>
            <p:nvPr/>
          </p:nvSpPr>
          <p:spPr>
            <a:xfrm>
              <a:off x="2737950" y="1565875"/>
              <a:ext cx="44100" cy="96600"/>
            </a:xfrm>
            <a:custGeom>
              <a:avLst/>
              <a:gdLst/>
              <a:ahLst/>
              <a:cxnLst/>
              <a:rect l="0" t="0" r="0" b="0"/>
              <a:pathLst>
                <a:path w="1764" h="3864" extrusionOk="0">
                  <a:moveTo>
                    <a:pt x="1225" y="1"/>
                  </a:moveTo>
                  <a:lnTo>
                    <a:pt x="1764" y="836"/>
                  </a:lnTo>
                  <a:lnTo>
                    <a:pt x="1764" y="1828"/>
                  </a:lnTo>
                  <a:lnTo>
                    <a:pt x="1372" y="2924"/>
                  </a:lnTo>
                  <a:lnTo>
                    <a:pt x="784" y="3811"/>
                  </a:lnTo>
                  <a:lnTo>
                    <a:pt x="0" y="3863"/>
                  </a:lnTo>
                  <a:lnTo>
                    <a:pt x="196" y="2976"/>
                  </a:lnTo>
                  <a:lnTo>
                    <a:pt x="588" y="2141"/>
                  </a:lnTo>
                  <a:lnTo>
                    <a:pt x="980" y="314"/>
                  </a:lnTo>
                  <a:lnTo>
                    <a:pt x="1225" y="1"/>
                  </a:lnTo>
                  <a:lnTo>
                    <a:pt x="1225" y="1"/>
                  </a:lnTo>
                  <a:close/>
                </a:path>
              </a:pathLst>
            </a:custGeom>
            <a:solidFill>
              <a:srgbClr val="A3B94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11" name="Shape 611"/>
            <p:cNvSpPr/>
            <p:nvPr/>
          </p:nvSpPr>
          <p:spPr>
            <a:xfrm>
              <a:off x="2778350" y="1652000"/>
              <a:ext cx="30650" cy="53525"/>
            </a:xfrm>
            <a:custGeom>
              <a:avLst/>
              <a:gdLst/>
              <a:ahLst/>
              <a:cxnLst/>
              <a:rect l="0" t="0" r="0" b="0"/>
              <a:pathLst>
                <a:path w="1226" h="2141" extrusionOk="0">
                  <a:moveTo>
                    <a:pt x="833" y="1"/>
                  </a:moveTo>
                  <a:lnTo>
                    <a:pt x="1225" y="679"/>
                  </a:lnTo>
                  <a:lnTo>
                    <a:pt x="882" y="1671"/>
                  </a:lnTo>
                  <a:lnTo>
                    <a:pt x="295" y="2141"/>
                  </a:lnTo>
                  <a:lnTo>
                    <a:pt x="1" y="1462"/>
                  </a:lnTo>
                  <a:lnTo>
                    <a:pt x="833" y="1"/>
                  </a:lnTo>
                  <a:lnTo>
                    <a:pt x="833" y="1"/>
                  </a:lnTo>
                  <a:close/>
                </a:path>
              </a:pathLst>
            </a:custGeom>
            <a:solidFill>
              <a:srgbClr val="A3B94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12" name="Shape 612"/>
            <p:cNvSpPr/>
            <p:nvPr/>
          </p:nvSpPr>
          <p:spPr>
            <a:xfrm>
              <a:off x="2677950" y="1655925"/>
              <a:ext cx="44100" cy="62650"/>
            </a:xfrm>
            <a:custGeom>
              <a:avLst/>
              <a:gdLst/>
              <a:ahLst/>
              <a:cxnLst/>
              <a:rect l="0" t="0" r="0" b="0"/>
              <a:pathLst>
                <a:path w="1764" h="2506" extrusionOk="0">
                  <a:moveTo>
                    <a:pt x="0" y="0"/>
                  </a:moveTo>
                  <a:lnTo>
                    <a:pt x="588" y="366"/>
                  </a:lnTo>
                  <a:lnTo>
                    <a:pt x="1029" y="992"/>
                  </a:lnTo>
                  <a:lnTo>
                    <a:pt x="1764" y="2297"/>
                  </a:lnTo>
                  <a:lnTo>
                    <a:pt x="1078" y="250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B94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13" name="Shape 613"/>
            <p:cNvSpPr/>
            <p:nvPr/>
          </p:nvSpPr>
          <p:spPr>
            <a:xfrm>
              <a:off x="2653450" y="1722475"/>
              <a:ext cx="52675" cy="62650"/>
            </a:xfrm>
            <a:custGeom>
              <a:avLst/>
              <a:gdLst/>
              <a:ahLst/>
              <a:cxnLst/>
              <a:rect l="0" t="0" r="0" b="0"/>
              <a:pathLst>
                <a:path w="2107" h="2506" extrusionOk="0">
                  <a:moveTo>
                    <a:pt x="1" y="1"/>
                  </a:moveTo>
                  <a:lnTo>
                    <a:pt x="1078" y="888"/>
                  </a:lnTo>
                  <a:lnTo>
                    <a:pt x="1617" y="1410"/>
                  </a:lnTo>
                  <a:lnTo>
                    <a:pt x="2107" y="1932"/>
                  </a:lnTo>
                  <a:lnTo>
                    <a:pt x="1666" y="2506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A3B94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14" name="Shape 614"/>
            <p:cNvSpPr/>
            <p:nvPr/>
          </p:nvSpPr>
          <p:spPr>
            <a:xfrm>
              <a:off x="2742850" y="1743350"/>
              <a:ext cx="26950" cy="95300"/>
            </a:xfrm>
            <a:custGeom>
              <a:avLst/>
              <a:gdLst/>
              <a:ahLst/>
              <a:cxnLst/>
              <a:rect l="0" t="0" r="0" b="0"/>
              <a:pathLst>
                <a:path w="1078" h="3812" extrusionOk="0">
                  <a:moveTo>
                    <a:pt x="490" y="1"/>
                  </a:moveTo>
                  <a:lnTo>
                    <a:pt x="1029" y="627"/>
                  </a:lnTo>
                  <a:lnTo>
                    <a:pt x="1078" y="1462"/>
                  </a:lnTo>
                  <a:lnTo>
                    <a:pt x="882" y="3341"/>
                  </a:lnTo>
                  <a:lnTo>
                    <a:pt x="343" y="3811"/>
                  </a:lnTo>
                  <a:lnTo>
                    <a:pt x="0" y="1880"/>
                  </a:lnTo>
                  <a:lnTo>
                    <a:pt x="490" y="1"/>
                  </a:lnTo>
                  <a:lnTo>
                    <a:pt x="490" y="1"/>
                  </a:lnTo>
                  <a:close/>
                </a:path>
              </a:pathLst>
            </a:custGeom>
            <a:solidFill>
              <a:srgbClr val="A3B94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15" name="Shape 615"/>
            <p:cNvSpPr/>
            <p:nvPr/>
          </p:nvSpPr>
          <p:spPr>
            <a:xfrm>
              <a:off x="2810200" y="1729000"/>
              <a:ext cx="50225" cy="67875"/>
            </a:xfrm>
            <a:custGeom>
              <a:avLst/>
              <a:gdLst/>
              <a:ahLst/>
              <a:cxnLst/>
              <a:rect l="0" t="0" r="0" b="0"/>
              <a:pathLst>
                <a:path w="2009" h="2715" extrusionOk="0">
                  <a:moveTo>
                    <a:pt x="1568" y="1"/>
                  </a:moveTo>
                  <a:lnTo>
                    <a:pt x="2008" y="627"/>
                  </a:lnTo>
                  <a:lnTo>
                    <a:pt x="1665" y="1514"/>
                  </a:lnTo>
                  <a:lnTo>
                    <a:pt x="980" y="2297"/>
                  </a:lnTo>
                  <a:lnTo>
                    <a:pt x="294" y="2715"/>
                  </a:lnTo>
                  <a:lnTo>
                    <a:pt x="0" y="1984"/>
                  </a:lnTo>
                  <a:lnTo>
                    <a:pt x="735" y="940"/>
                  </a:lnTo>
                  <a:lnTo>
                    <a:pt x="1127" y="418"/>
                  </a:lnTo>
                  <a:lnTo>
                    <a:pt x="1568" y="1"/>
                  </a:lnTo>
                  <a:lnTo>
                    <a:pt x="1568" y="1"/>
                  </a:lnTo>
                  <a:close/>
                </a:path>
              </a:pathLst>
            </a:custGeom>
            <a:solidFill>
              <a:srgbClr val="A3B94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16" name="Shape 616"/>
            <p:cNvSpPr/>
            <p:nvPr/>
          </p:nvSpPr>
          <p:spPr>
            <a:xfrm>
              <a:off x="2662025" y="1821650"/>
              <a:ext cx="63700" cy="91375"/>
            </a:xfrm>
            <a:custGeom>
              <a:avLst/>
              <a:gdLst/>
              <a:ahLst/>
              <a:cxnLst/>
              <a:rect l="0" t="0" r="0" b="0"/>
              <a:pathLst>
                <a:path w="2548" h="3655" extrusionOk="0">
                  <a:moveTo>
                    <a:pt x="441" y="0"/>
                  </a:moveTo>
                  <a:lnTo>
                    <a:pt x="1372" y="1514"/>
                  </a:lnTo>
                  <a:lnTo>
                    <a:pt x="1911" y="2349"/>
                  </a:lnTo>
                  <a:lnTo>
                    <a:pt x="2548" y="3080"/>
                  </a:lnTo>
                  <a:lnTo>
                    <a:pt x="2107" y="3654"/>
                  </a:lnTo>
                  <a:lnTo>
                    <a:pt x="1225" y="2923"/>
                  </a:lnTo>
                  <a:lnTo>
                    <a:pt x="392" y="1984"/>
                  </a:lnTo>
                  <a:lnTo>
                    <a:pt x="1" y="940"/>
                  </a:lnTo>
                  <a:lnTo>
                    <a:pt x="441" y="0"/>
                  </a:lnTo>
                  <a:lnTo>
                    <a:pt x="441" y="0"/>
                  </a:lnTo>
                  <a:close/>
                </a:path>
              </a:pathLst>
            </a:custGeom>
            <a:solidFill>
              <a:srgbClr val="A3B94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17" name="Shape 617"/>
            <p:cNvSpPr/>
            <p:nvPr/>
          </p:nvSpPr>
          <p:spPr>
            <a:xfrm>
              <a:off x="2793050" y="1830775"/>
              <a:ext cx="60025" cy="67900"/>
            </a:xfrm>
            <a:custGeom>
              <a:avLst/>
              <a:gdLst/>
              <a:ahLst/>
              <a:cxnLst/>
              <a:rect l="0" t="0" r="0" b="0"/>
              <a:pathLst>
                <a:path w="2401" h="2716" extrusionOk="0">
                  <a:moveTo>
                    <a:pt x="1960" y="1"/>
                  </a:moveTo>
                  <a:lnTo>
                    <a:pt x="2302" y="314"/>
                  </a:lnTo>
                  <a:lnTo>
                    <a:pt x="2400" y="627"/>
                  </a:lnTo>
                  <a:lnTo>
                    <a:pt x="2058" y="1462"/>
                  </a:lnTo>
                  <a:lnTo>
                    <a:pt x="1715" y="1880"/>
                  </a:lnTo>
                  <a:lnTo>
                    <a:pt x="1323" y="2245"/>
                  </a:lnTo>
                  <a:lnTo>
                    <a:pt x="588" y="2715"/>
                  </a:lnTo>
                  <a:lnTo>
                    <a:pt x="0" y="2350"/>
                  </a:lnTo>
                  <a:lnTo>
                    <a:pt x="490" y="1776"/>
                  </a:lnTo>
                  <a:lnTo>
                    <a:pt x="1029" y="1201"/>
                  </a:lnTo>
                  <a:lnTo>
                    <a:pt x="1470" y="627"/>
                  </a:lnTo>
                  <a:lnTo>
                    <a:pt x="1960" y="1"/>
                  </a:lnTo>
                  <a:lnTo>
                    <a:pt x="1960" y="1"/>
                  </a:lnTo>
                  <a:close/>
                </a:path>
              </a:pathLst>
            </a:custGeom>
            <a:solidFill>
              <a:srgbClr val="A3B94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18" name="Shape 618"/>
            <p:cNvSpPr/>
            <p:nvPr/>
          </p:nvSpPr>
          <p:spPr>
            <a:xfrm>
              <a:off x="2624075" y="1885600"/>
              <a:ext cx="46550" cy="69175"/>
            </a:xfrm>
            <a:custGeom>
              <a:avLst/>
              <a:gdLst/>
              <a:ahLst/>
              <a:cxnLst/>
              <a:rect l="0" t="0" r="0" b="0"/>
              <a:pathLst>
                <a:path w="1862" h="2767" extrusionOk="0">
                  <a:moveTo>
                    <a:pt x="0" y="0"/>
                  </a:moveTo>
                  <a:lnTo>
                    <a:pt x="588" y="365"/>
                  </a:lnTo>
                  <a:lnTo>
                    <a:pt x="980" y="940"/>
                  </a:lnTo>
                  <a:lnTo>
                    <a:pt x="1323" y="1566"/>
                  </a:lnTo>
                  <a:lnTo>
                    <a:pt x="1861" y="2088"/>
                  </a:lnTo>
                  <a:lnTo>
                    <a:pt x="1715" y="2767"/>
                  </a:lnTo>
                  <a:lnTo>
                    <a:pt x="245" y="167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B94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19" name="Shape 619"/>
            <p:cNvSpPr/>
            <p:nvPr/>
          </p:nvSpPr>
          <p:spPr>
            <a:xfrm>
              <a:off x="2817550" y="1913000"/>
              <a:ext cx="45325" cy="63950"/>
            </a:xfrm>
            <a:custGeom>
              <a:avLst/>
              <a:gdLst/>
              <a:ahLst/>
              <a:cxnLst/>
              <a:rect l="0" t="0" r="0" b="0"/>
              <a:pathLst>
                <a:path w="1813" h="2558" extrusionOk="0">
                  <a:moveTo>
                    <a:pt x="1420" y="0"/>
                  </a:moveTo>
                  <a:lnTo>
                    <a:pt x="1812" y="679"/>
                  </a:lnTo>
                  <a:lnTo>
                    <a:pt x="1518" y="1618"/>
                  </a:lnTo>
                  <a:lnTo>
                    <a:pt x="784" y="2349"/>
                  </a:lnTo>
                  <a:lnTo>
                    <a:pt x="0" y="2558"/>
                  </a:lnTo>
                  <a:lnTo>
                    <a:pt x="0" y="1879"/>
                  </a:lnTo>
                  <a:lnTo>
                    <a:pt x="735" y="940"/>
                  </a:lnTo>
                  <a:lnTo>
                    <a:pt x="1029" y="470"/>
                  </a:lnTo>
                  <a:lnTo>
                    <a:pt x="1420" y="0"/>
                  </a:lnTo>
                  <a:lnTo>
                    <a:pt x="1420" y="0"/>
                  </a:lnTo>
                  <a:close/>
                </a:path>
              </a:pathLst>
            </a:custGeom>
            <a:solidFill>
              <a:srgbClr val="A3B94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20" name="Shape 620"/>
            <p:cNvSpPr/>
            <p:nvPr/>
          </p:nvSpPr>
          <p:spPr>
            <a:xfrm>
              <a:off x="2709775" y="1933875"/>
              <a:ext cx="55125" cy="75700"/>
            </a:xfrm>
            <a:custGeom>
              <a:avLst/>
              <a:gdLst/>
              <a:ahLst/>
              <a:cxnLst/>
              <a:rect l="0" t="0" r="0" b="0"/>
              <a:pathLst>
                <a:path w="2205" h="3028" extrusionOk="0">
                  <a:moveTo>
                    <a:pt x="1813" y="0"/>
                  </a:moveTo>
                  <a:lnTo>
                    <a:pt x="2205" y="731"/>
                  </a:lnTo>
                  <a:lnTo>
                    <a:pt x="1911" y="1514"/>
                  </a:lnTo>
                  <a:lnTo>
                    <a:pt x="1274" y="2349"/>
                  </a:lnTo>
                  <a:lnTo>
                    <a:pt x="638" y="3028"/>
                  </a:lnTo>
                  <a:lnTo>
                    <a:pt x="1" y="2610"/>
                  </a:lnTo>
                  <a:lnTo>
                    <a:pt x="882" y="1253"/>
                  </a:lnTo>
                  <a:lnTo>
                    <a:pt x="1372" y="627"/>
                  </a:lnTo>
                  <a:lnTo>
                    <a:pt x="1813" y="0"/>
                  </a:lnTo>
                  <a:lnTo>
                    <a:pt x="1813" y="0"/>
                  </a:lnTo>
                  <a:close/>
                </a:path>
              </a:pathLst>
            </a:custGeom>
            <a:solidFill>
              <a:srgbClr val="A3B94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21" name="Shape 621"/>
            <p:cNvSpPr/>
            <p:nvPr/>
          </p:nvSpPr>
          <p:spPr>
            <a:xfrm>
              <a:off x="2753875" y="2006950"/>
              <a:ext cx="37975" cy="78325"/>
            </a:xfrm>
            <a:custGeom>
              <a:avLst/>
              <a:gdLst/>
              <a:ahLst/>
              <a:cxnLst/>
              <a:rect l="0" t="0" r="0" b="0"/>
              <a:pathLst>
                <a:path w="1519" h="3133" extrusionOk="0">
                  <a:moveTo>
                    <a:pt x="1029" y="0"/>
                  </a:moveTo>
                  <a:lnTo>
                    <a:pt x="1518" y="731"/>
                  </a:lnTo>
                  <a:lnTo>
                    <a:pt x="1421" y="1671"/>
                  </a:lnTo>
                  <a:lnTo>
                    <a:pt x="931" y="2558"/>
                  </a:lnTo>
                  <a:lnTo>
                    <a:pt x="588" y="2923"/>
                  </a:lnTo>
                  <a:lnTo>
                    <a:pt x="196" y="3132"/>
                  </a:lnTo>
                  <a:lnTo>
                    <a:pt x="0" y="2401"/>
                  </a:lnTo>
                  <a:lnTo>
                    <a:pt x="1029" y="0"/>
                  </a:lnTo>
                  <a:lnTo>
                    <a:pt x="1029" y="0"/>
                  </a:lnTo>
                  <a:close/>
                </a:path>
              </a:pathLst>
            </a:custGeom>
            <a:solidFill>
              <a:srgbClr val="A3B94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22" name="Shape 622"/>
            <p:cNvSpPr/>
            <p:nvPr/>
          </p:nvSpPr>
          <p:spPr>
            <a:xfrm>
              <a:off x="2636325" y="2020000"/>
              <a:ext cx="58800" cy="63950"/>
            </a:xfrm>
            <a:custGeom>
              <a:avLst/>
              <a:gdLst/>
              <a:ahLst/>
              <a:cxnLst/>
              <a:rect l="0" t="0" r="0" b="0"/>
              <a:pathLst>
                <a:path w="2352" h="2558" extrusionOk="0">
                  <a:moveTo>
                    <a:pt x="98" y="0"/>
                  </a:moveTo>
                  <a:lnTo>
                    <a:pt x="1225" y="835"/>
                  </a:lnTo>
                  <a:lnTo>
                    <a:pt x="1763" y="1357"/>
                  </a:lnTo>
                  <a:lnTo>
                    <a:pt x="2351" y="1827"/>
                  </a:lnTo>
                  <a:lnTo>
                    <a:pt x="2351" y="2558"/>
                  </a:lnTo>
                  <a:lnTo>
                    <a:pt x="637" y="1671"/>
                  </a:lnTo>
                  <a:lnTo>
                    <a:pt x="0" y="835"/>
                  </a:lnTo>
                  <a:lnTo>
                    <a:pt x="98" y="0"/>
                  </a:lnTo>
                  <a:lnTo>
                    <a:pt x="98" y="0"/>
                  </a:lnTo>
                  <a:close/>
                </a:path>
              </a:pathLst>
            </a:custGeom>
            <a:solidFill>
              <a:srgbClr val="A3B94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23" name="Shape 623"/>
            <p:cNvSpPr/>
            <p:nvPr/>
          </p:nvSpPr>
          <p:spPr>
            <a:xfrm>
              <a:off x="2811425" y="2031750"/>
              <a:ext cx="60025" cy="74400"/>
            </a:xfrm>
            <a:custGeom>
              <a:avLst/>
              <a:gdLst/>
              <a:ahLst/>
              <a:cxnLst/>
              <a:rect l="0" t="0" r="0" b="0"/>
              <a:pathLst>
                <a:path w="2401" h="2976" extrusionOk="0">
                  <a:moveTo>
                    <a:pt x="1959" y="0"/>
                  </a:moveTo>
                  <a:lnTo>
                    <a:pt x="2400" y="783"/>
                  </a:lnTo>
                  <a:lnTo>
                    <a:pt x="1910" y="1775"/>
                  </a:lnTo>
                  <a:lnTo>
                    <a:pt x="1470" y="2245"/>
                  </a:lnTo>
                  <a:lnTo>
                    <a:pt x="980" y="2662"/>
                  </a:lnTo>
                  <a:lnTo>
                    <a:pt x="0" y="2975"/>
                  </a:lnTo>
                  <a:lnTo>
                    <a:pt x="98" y="2140"/>
                  </a:lnTo>
                  <a:lnTo>
                    <a:pt x="1127" y="1201"/>
                  </a:lnTo>
                  <a:lnTo>
                    <a:pt x="1959" y="0"/>
                  </a:lnTo>
                  <a:lnTo>
                    <a:pt x="1959" y="0"/>
                  </a:lnTo>
                  <a:close/>
                </a:path>
              </a:pathLst>
            </a:custGeom>
            <a:solidFill>
              <a:srgbClr val="A3B94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24" name="Shape 624"/>
            <p:cNvSpPr/>
            <p:nvPr/>
          </p:nvSpPr>
          <p:spPr>
            <a:xfrm>
              <a:off x="2821200" y="2107425"/>
              <a:ext cx="57600" cy="82225"/>
            </a:xfrm>
            <a:custGeom>
              <a:avLst/>
              <a:gdLst/>
              <a:ahLst/>
              <a:cxnLst/>
              <a:rect l="0" t="0" r="0" b="0"/>
              <a:pathLst>
                <a:path w="2304" h="3289" extrusionOk="0">
                  <a:moveTo>
                    <a:pt x="1862" y="1"/>
                  </a:moveTo>
                  <a:lnTo>
                    <a:pt x="2303" y="731"/>
                  </a:lnTo>
                  <a:lnTo>
                    <a:pt x="2009" y="1566"/>
                  </a:lnTo>
                  <a:lnTo>
                    <a:pt x="1715" y="1984"/>
                  </a:lnTo>
                  <a:lnTo>
                    <a:pt x="1372" y="2402"/>
                  </a:lnTo>
                  <a:lnTo>
                    <a:pt x="736" y="3132"/>
                  </a:lnTo>
                  <a:lnTo>
                    <a:pt x="1" y="3289"/>
                  </a:lnTo>
                  <a:lnTo>
                    <a:pt x="99" y="2506"/>
                  </a:lnTo>
                  <a:lnTo>
                    <a:pt x="1030" y="1305"/>
                  </a:lnTo>
                  <a:lnTo>
                    <a:pt x="1862" y="1"/>
                  </a:lnTo>
                  <a:lnTo>
                    <a:pt x="1862" y="1"/>
                  </a:lnTo>
                  <a:close/>
                </a:path>
              </a:pathLst>
            </a:custGeom>
            <a:solidFill>
              <a:srgbClr val="A3B94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25" name="Shape 625"/>
            <p:cNvSpPr/>
            <p:nvPr/>
          </p:nvSpPr>
          <p:spPr>
            <a:xfrm>
              <a:off x="2695100" y="2115250"/>
              <a:ext cx="30625" cy="77025"/>
            </a:xfrm>
            <a:custGeom>
              <a:avLst/>
              <a:gdLst/>
              <a:ahLst/>
              <a:cxnLst/>
              <a:rect l="0" t="0" r="0" b="0"/>
              <a:pathLst>
                <a:path w="1225" h="3081" extrusionOk="0">
                  <a:moveTo>
                    <a:pt x="588" y="1"/>
                  </a:moveTo>
                  <a:lnTo>
                    <a:pt x="1127" y="627"/>
                  </a:lnTo>
                  <a:lnTo>
                    <a:pt x="1225" y="1410"/>
                  </a:lnTo>
                  <a:lnTo>
                    <a:pt x="980" y="2297"/>
                  </a:lnTo>
                  <a:lnTo>
                    <a:pt x="686" y="3080"/>
                  </a:lnTo>
                  <a:lnTo>
                    <a:pt x="0" y="2924"/>
                  </a:lnTo>
                  <a:lnTo>
                    <a:pt x="588" y="1"/>
                  </a:lnTo>
                  <a:lnTo>
                    <a:pt x="588" y="1"/>
                  </a:lnTo>
                  <a:close/>
                </a:path>
              </a:pathLst>
            </a:custGeom>
            <a:solidFill>
              <a:srgbClr val="A3B94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26" name="Shape 626"/>
            <p:cNvSpPr/>
            <p:nvPr/>
          </p:nvSpPr>
          <p:spPr>
            <a:xfrm>
              <a:off x="2747750" y="2117875"/>
              <a:ext cx="35525" cy="88750"/>
            </a:xfrm>
            <a:custGeom>
              <a:avLst/>
              <a:gdLst/>
              <a:ahLst/>
              <a:cxnLst/>
              <a:rect l="0" t="0" r="0" b="0"/>
              <a:pathLst>
                <a:path w="1421" h="3550" extrusionOk="0">
                  <a:moveTo>
                    <a:pt x="980" y="0"/>
                  </a:moveTo>
                  <a:lnTo>
                    <a:pt x="1421" y="835"/>
                  </a:lnTo>
                  <a:lnTo>
                    <a:pt x="1372" y="1827"/>
                  </a:lnTo>
                  <a:lnTo>
                    <a:pt x="980" y="2871"/>
                  </a:lnTo>
                  <a:lnTo>
                    <a:pt x="245" y="3549"/>
                  </a:lnTo>
                  <a:lnTo>
                    <a:pt x="0" y="2819"/>
                  </a:lnTo>
                  <a:lnTo>
                    <a:pt x="441" y="1357"/>
                  </a:lnTo>
                  <a:lnTo>
                    <a:pt x="980" y="0"/>
                  </a:lnTo>
                  <a:lnTo>
                    <a:pt x="980" y="0"/>
                  </a:lnTo>
                  <a:close/>
                </a:path>
              </a:pathLst>
            </a:custGeom>
            <a:solidFill>
              <a:srgbClr val="A3B94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27" name="Shape 627"/>
            <p:cNvSpPr/>
            <p:nvPr/>
          </p:nvSpPr>
          <p:spPr>
            <a:xfrm>
              <a:off x="2644875" y="2110025"/>
              <a:ext cx="30650" cy="41800"/>
            </a:xfrm>
            <a:custGeom>
              <a:avLst/>
              <a:gdLst/>
              <a:ahLst/>
              <a:cxnLst/>
              <a:rect l="0" t="0" r="0" b="0"/>
              <a:pathLst>
                <a:path w="1226" h="1672" extrusionOk="0">
                  <a:moveTo>
                    <a:pt x="295" y="1"/>
                  </a:moveTo>
                  <a:lnTo>
                    <a:pt x="883" y="366"/>
                  </a:lnTo>
                  <a:lnTo>
                    <a:pt x="1225" y="1097"/>
                  </a:lnTo>
                  <a:lnTo>
                    <a:pt x="1127" y="1671"/>
                  </a:lnTo>
                  <a:lnTo>
                    <a:pt x="442" y="1619"/>
                  </a:lnTo>
                  <a:lnTo>
                    <a:pt x="1" y="784"/>
                  </a:lnTo>
                  <a:lnTo>
                    <a:pt x="1" y="262"/>
                  </a:lnTo>
                  <a:lnTo>
                    <a:pt x="295" y="1"/>
                  </a:lnTo>
                  <a:lnTo>
                    <a:pt x="295" y="1"/>
                  </a:lnTo>
                  <a:close/>
                </a:path>
              </a:pathLst>
            </a:custGeom>
            <a:solidFill>
              <a:srgbClr val="A3B94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28" name="Shape 628"/>
            <p:cNvSpPr/>
            <p:nvPr/>
          </p:nvSpPr>
          <p:spPr>
            <a:xfrm>
              <a:off x="2839575" y="2185725"/>
              <a:ext cx="51450" cy="54825"/>
            </a:xfrm>
            <a:custGeom>
              <a:avLst/>
              <a:gdLst/>
              <a:ahLst/>
              <a:cxnLst/>
              <a:rect l="0" t="0" r="0" b="0"/>
              <a:pathLst>
                <a:path w="2058" h="2193" extrusionOk="0">
                  <a:moveTo>
                    <a:pt x="1617" y="0"/>
                  </a:moveTo>
                  <a:lnTo>
                    <a:pt x="2058" y="470"/>
                  </a:lnTo>
                  <a:lnTo>
                    <a:pt x="1813" y="1096"/>
                  </a:lnTo>
                  <a:lnTo>
                    <a:pt x="784" y="2193"/>
                  </a:lnTo>
                  <a:lnTo>
                    <a:pt x="1" y="2036"/>
                  </a:lnTo>
                  <a:lnTo>
                    <a:pt x="637" y="888"/>
                  </a:lnTo>
                  <a:lnTo>
                    <a:pt x="1127" y="418"/>
                  </a:lnTo>
                  <a:lnTo>
                    <a:pt x="1617" y="0"/>
                  </a:lnTo>
                  <a:lnTo>
                    <a:pt x="1617" y="0"/>
                  </a:lnTo>
                  <a:close/>
                </a:path>
              </a:pathLst>
            </a:custGeom>
            <a:solidFill>
              <a:srgbClr val="A3B94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29" name="Shape 629"/>
            <p:cNvSpPr/>
            <p:nvPr/>
          </p:nvSpPr>
          <p:spPr>
            <a:xfrm>
              <a:off x="2774675" y="2215725"/>
              <a:ext cx="35550" cy="70500"/>
            </a:xfrm>
            <a:custGeom>
              <a:avLst/>
              <a:gdLst/>
              <a:ahLst/>
              <a:cxnLst/>
              <a:rect l="0" t="0" r="0" b="0"/>
              <a:pathLst>
                <a:path w="1422" h="2820" extrusionOk="0">
                  <a:moveTo>
                    <a:pt x="980" y="1"/>
                  </a:moveTo>
                  <a:lnTo>
                    <a:pt x="1421" y="732"/>
                  </a:lnTo>
                  <a:lnTo>
                    <a:pt x="1323" y="1671"/>
                  </a:lnTo>
                  <a:lnTo>
                    <a:pt x="784" y="2506"/>
                  </a:lnTo>
                  <a:lnTo>
                    <a:pt x="1" y="2819"/>
                  </a:lnTo>
                  <a:lnTo>
                    <a:pt x="246" y="1358"/>
                  </a:lnTo>
                  <a:lnTo>
                    <a:pt x="980" y="1"/>
                  </a:lnTo>
                  <a:lnTo>
                    <a:pt x="980" y="1"/>
                  </a:lnTo>
                  <a:close/>
                </a:path>
              </a:pathLst>
            </a:custGeom>
            <a:solidFill>
              <a:srgbClr val="A3B94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30" name="Shape 630"/>
            <p:cNvSpPr/>
            <p:nvPr/>
          </p:nvSpPr>
          <p:spPr>
            <a:xfrm>
              <a:off x="2684075" y="2219650"/>
              <a:ext cx="62475" cy="62650"/>
            </a:xfrm>
            <a:custGeom>
              <a:avLst/>
              <a:gdLst/>
              <a:ahLst/>
              <a:cxnLst/>
              <a:rect l="0" t="0" r="0" b="0"/>
              <a:pathLst>
                <a:path w="2499" h="2506" extrusionOk="0">
                  <a:moveTo>
                    <a:pt x="294" y="0"/>
                  </a:moveTo>
                  <a:lnTo>
                    <a:pt x="1323" y="940"/>
                  </a:lnTo>
                  <a:lnTo>
                    <a:pt x="1861" y="1410"/>
                  </a:lnTo>
                  <a:lnTo>
                    <a:pt x="2498" y="1932"/>
                  </a:lnTo>
                  <a:lnTo>
                    <a:pt x="1959" y="2506"/>
                  </a:lnTo>
                  <a:lnTo>
                    <a:pt x="441" y="1566"/>
                  </a:lnTo>
                  <a:lnTo>
                    <a:pt x="0" y="836"/>
                  </a:lnTo>
                  <a:lnTo>
                    <a:pt x="294" y="0"/>
                  </a:lnTo>
                  <a:lnTo>
                    <a:pt x="294" y="0"/>
                  </a:lnTo>
                  <a:close/>
                </a:path>
              </a:pathLst>
            </a:custGeom>
            <a:solidFill>
              <a:srgbClr val="A3B94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31" name="Shape 631"/>
            <p:cNvSpPr/>
            <p:nvPr/>
          </p:nvSpPr>
          <p:spPr>
            <a:xfrm>
              <a:off x="2799175" y="2271850"/>
              <a:ext cx="55125" cy="50900"/>
            </a:xfrm>
            <a:custGeom>
              <a:avLst/>
              <a:gdLst/>
              <a:ahLst/>
              <a:cxnLst/>
              <a:rect l="0" t="0" r="0" b="0"/>
              <a:pathLst>
                <a:path w="2205" h="2036" extrusionOk="0">
                  <a:moveTo>
                    <a:pt x="1862" y="0"/>
                  </a:moveTo>
                  <a:lnTo>
                    <a:pt x="2204" y="731"/>
                  </a:lnTo>
                  <a:lnTo>
                    <a:pt x="1715" y="1462"/>
                  </a:lnTo>
                  <a:lnTo>
                    <a:pt x="833" y="1932"/>
                  </a:lnTo>
                  <a:lnTo>
                    <a:pt x="0" y="2036"/>
                  </a:lnTo>
                  <a:lnTo>
                    <a:pt x="196" y="1305"/>
                  </a:lnTo>
                  <a:lnTo>
                    <a:pt x="1029" y="679"/>
                  </a:lnTo>
                  <a:lnTo>
                    <a:pt x="1862" y="0"/>
                  </a:lnTo>
                  <a:lnTo>
                    <a:pt x="1862" y="0"/>
                  </a:lnTo>
                  <a:close/>
                </a:path>
              </a:pathLst>
            </a:custGeom>
            <a:solidFill>
              <a:srgbClr val="A3B94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32" name="Shape 632"/>
            <p:cNvSpPr/>
            <p:nvPr/>
          </p:nvSpPr>
          <p:spPr>
            <a:xfrm>
              <a:off x="214275" y="177450"/>
              <a:ext cx="2544525" cy="668150"/>
            </a:xfrm>
            <a:custGeom>
              <a:avLst/>
              <a:gdLst/>
              <a:ahLst/>
              <a:cxnLst/>
              <a:rect l="0" t="0" r="0" b="0"/>
              <a:pathLst>
                <a:path w="101781" h="26726" extrusionOk="0">
                  <a:moveTo>
                    <a:pt x="1421" y="4385"/>
                  </a:moveTo>
                  <a:lnTo>
                    <a:pt x="2107" y="4124"/>
                  </a:lnTo>
                  <a:lnTo>
                    <a:pt x="3968" y="3498"/>
                  </a:lnTo>
                  <a:lnTo>
                    <a:pt x="5241" y="3028"/>
                  </a:lnTo>
                  <a:lnTo>
                    <a:pt x="6809" y="2558"/>
                  </a:lnTo>
                  <a:lnTo>
                    <a:pt x="8572" y="2089"/>
                  </a:lnTo>
                  <a:lnTo>
                    <a:pt x="10531" y="1619"/>
                  </a:lnTo>
                  <a:lnTo>
                    <a:pt x="12637" y="1149"/>
                  </a:lnTo>
                  <a:lnTo>
                    <a:pt x="14890" y="731"/>
                  </a:lnTo>
                  <a:lnTo>
                    <a:pt x="19788" y="157"/>
                  </a:lnTo>
                  <a:lnTo>
                    <a:pt x="24931" y="53"/>
                  </a:lnTo>
                  <a:lnTo>
                    <a:pt x="30221" y="471"/>
                  </a:lnTo>
                  <a:lnTo>
                    <a:pt x="36147" y="1045"/>
                  </a:lnTo>
                  <a:lnTo>
                    <a:pt x="42907" y="1201"/>
                  </a:lnTo>
                  <a:lnTo>
                    <a:pt x="57698" y="679"/>
                  </a:lnTo>
                  <a:lnTo>
                    <a:pt x="64996" y="314"/>
                  </a:lnTo>
                  <a:lnTo>
                    <a:pt x="71658" y="1"/>
                  </a:lnTo>
                  <a:lnTo>
                    <a:pt x="81894" y="1"/>
                  </a:lnTo>
                  <a:lnTo>
                    <a:pt x="89143" y="1201"/>
                  </a:lnTo>
                  <a:lnTo>
                    <a:pt x="92523" y="1984"/>
                  </a:lnTo>
                  <a:lnTo>
                    <a:pt x="95511" y="2819"/>
                  </a:lnTo>
                  <a:lnTo>
                    <a:pt x="98107" y="3602"/>
                  </a:lnTo>
                  <a:lnTo>
                    <a:pt x="100066" y="4281"/>
                  </a:lnTo>
                  <a:lnTo>
                    <a:pt x="101780" y="4855"/>
                  </a:lnTo>
                  <a:lnTo>
                    <a:pt x="101437" y="5116"/>
                  </a:lnTo>
                  <a:lnTo>
                    <a:pt x="100262" y="5534"/>
                  </a:lnTo>
                  <a:lnTo>
                    <a:pt x="98205" y="5795"/>
                  </a:lnTo>
                  <a:lnTo>
                    <a:pt x="95168" y="5586"/>
                  </a:lnTo>
                  <a:lnTo>
                    <a:pt x="91592" y="4855"/>
                  </a:lnTo>
                  <a:lnTo>
                    <a:pt x="89535" y="4333"/>
                  </a:lnTo>
                  <a:lnTo>
                    <a:pt x="87086" y="3759"/>
                  </a:lnTo>
                  <a:lnTo>
                    <a:pt x="84049" y="3237"/>
                  </a:lnTo>
                  <a:lnTo>
                    <a:pt x="80229" y="2715"/>
                  </a:lnTo>
                  <a:lnTo>
                    <a:pt x="75429" y="2297"/>
                  </a:lnTo>
                  <a:lnTo>
                    <a:pt x="69551" y="1932"/>
                  </a:lnTo>
                  <a:lnTo>
                    <a:pt x="63184" y="1932"/>
                  </a:lnTo>
                  <a:lnTo>
                    <a:pt x="57013" y="2297"/>
                  </a:lnTo>
                  <a:lnTo>
                    <a:pt x="51184" y="2872"/>
                  </a:lnTo>
                  <a:lnTo>
                    <a:pt x="45747" y="3655"/>
                  </a:lnTo>
                  <a:lnTo>
                    <a:pt x="40653" y="4333"/>
                  </a:lnTo>
                  <a:lnTo>
                    <a:pt x="36049" y="4959"/>
                  </a:lnTo>
                  <a:lnTo>
                    <a:pt x="31984" y="5220"/>
                  </a:lnTo>
                  <a:lnTo>
                    <a:pt x="28409" y="5116"/>
                  </a:lnTo>
                  <a:lnTo>
                    <a:pt x="22188" y="5064"/>
                  </a:lnTo>
                  <a:lnTo>
                    <a:pt x="16947" y="5847"/>
                  </a:lnTo>
                  <a:lnTo>
                    <a:pt x="13323" y="6838"/>
                  </a:lnTo>
                  <a:lnTo>
                    <a:pt x="11951" y="7308"/>
                  </a:lnTo>
                  <a:lnTo>
                    <a:pt x="13568" y="7621"/>
                  </a:lnTo>
                  <a:lnTo>
                    <a:pt x="17927" y="8248"/>
                  </a:lnTo>
                  <a:lnTo>
                    <a:pt x="24392" y="8874"/>
                  </a:lnTo>
                  <a:lnTo>
                    <a:pt x="32327" y="9031"/>
                  </a:lnTo>
                  <a:lnTo>
                    <a:pt x="40898" y="8509"/>
                  </a:lnTo>
                  <a:lnTo>
                    <a:pt x="49568" y="7726"/>
                  </a:lnTo>
                  <a:lnTo>
                    <a:pt x="57796" y="7360"/>
                  </a:lnTo>
                  <a:lnTo>
                    <a:pt x="64996" y="8039"/>
                  </a:lnTo>
                  <a:lnTo>
                    <a:pt x="68376" y="8665"/>
                  </a:lnTo>
                  <a:lnTo>
                    <a:pt x="71902" y="9135"/>
                  </a:lnTo>
                  <a:lnTo>
                    <a:pt x="79053" y="9605"/>
                  </a:lnTo>
                  <a:lnTo>
                    <a:pt x="91053" y="9501"/>
                  </a:lnTo>
                  <a:lnTo>
                    <a:pt x="95658" y="9762"/>
                  </a:lnTo>
                  <a:lnTo>
                    <a:pt x="99576" y="10649"/>
                  </a:lnTo>
                  <a:lnTo>
                    <a:pt x="100800" y="11275"/>
                  </a:lnTo>
                  <a:lnTo>
                    <a:pt x="101241" y="11954"/>
                  </a:lnTo>
                  <a:lnTo>
                    <a:pt x="101094" y="12319"/>
                  </a:lnTo>
                  <a:lnTo>
                    <a:pt x="100702" y="12685"/>
                  </a:lnTo>
                  <a:lnTo>
                    <a:pt x="100017" y="13050"/>
                  </a:lnTo>
                  <a:lnTo>
                    <a:pt x="99037" y="13415"/>
                  </a:lnTo>
                  <a:lnTo>
                    <a:pt x="96931" y="14094"/>
                  </a:lnTo>
                  <a:lnTo>
                    <a:pt x="95021" y="14564"/>
                  </a:lnTo>
                  <a:lnTo>
                    <a:pt x="93013" y="14929"/>
                  </a:lnTo>
                  <a:lnTo>
                    <a:pt x="90662" y="15190"/>
                  </a:lnTo>
                  <a:lnTo>
                    <a:pt x="71853" y="15138"/>
                  </a:lnTo>
                  <a:lnTo>
                    <a:pt x="58286" y="14772"/>
                  </a:lnTo>
                  <a:lnTo>
                    <a:pt x="47609" y="14668"/>
                  </a:lnTo>
                  <a:lnTo>
                    <a:pt x="39723" y="14929"/>
                  </a:lnTo>
                  <a:lnTo>
                    <a:pt x="34335" y="15869"/>
                  </a:lnTo>
                  <a:lnTo>
                    <a:pt x="33356" y="16495"/>
                  </a:lnTo>
                  <a:lnTo>
                    <a:pt x="33600" y="16808"/>
                  </a:lnTo>
                  <a:lnTo>
                    <a:pt x="34237" y="17121"/>
                  </a:lnTo>
                  <a:lnTo>
                    <a:pt x="36539" y="17695"/>
                  </a:lnTo>
                  <a:lnTo>
                    <a:pt x="39870" y="18217"/>
                  </a:lnTo>
                  <a:lnTo>
                    <a:pt x="43837" y="18687"/>
                  </a:lnTo>
                  <a:lnTo>
                    <a:pt x="47951" y="19053"/>
                  </a:lnTo>
                  <a:lnTo>
                    <a:pt x="55151" y="19522"/>
                  </a:lnTo>
                  <a:lnTo>
                    <a:pt x="63870" y="19053"/>
                  </a:lnTo>
                  <a:lnTo>
                    <a:pt x="69698" y="18583"/>
                  </a:lnTo>
                  <a:lnTo>
                    <a:pt x="75870" y="18113"/>
                  </a:lnTo>
                  <a:lnTo>
                    <a:pt x="81845" y="17956"/>
                  </a:lnTo>
                  <a:lnTo>
                    <a:pt x="87086" y="18113"/>
                  </a:lnTo>
                  <a:lnTo>
                    <a:pt x="91102" y="18844"/>
                  </a:lnTo>
                  <a:lnTo>
                    <a:pt x="92474" y="19418"/>
                  </a:lnTo>
                  <a:lnTo>
                    <a:pt x="93356" y="20253"/>
                  </a:lnTo>
                  <a:lnTo>
                    <a:pt x="94139" y="21923"/>
                  </a:lnTo>
                  <a:lnTo>
                    <a:pt x="94090" y="23228"/>
                  </a:lnTo>
                  <a:lnTo>
                    <a:pt x="93405" y="24272"/>
                  </a:lnTo>
                  <a:lnTo>
                    <a:pt x="92768" y="24690"/>
                  </a:lnTo>
                  <a:lnTo>
                    <a:pt x="92033" y="25055"/>
                  </a:lnTo>
                  <a:lnTo>
                    <a:pt x="90074" y="25577"/>
                  </a:lnTo>
                  <a:lnTo>
                    <a:pt x="87625" y="25890"/>
                  </a:lnTo>
                  <a:lnTo>
                    <a:pt x="81453" y="25838"/>
                  </a:lnTo>
                  <a:lnTo>
                    <a:pt x="73813" y="25942"/>
                  </a:lnTo>
                  <a:lnTo>
                    <a:pt x="65829" y="26412"/>
                  </a:lnTo>
                  <a:lnTo>
                    <a:pt x="59217" y="26725"/>
                  </a:lnTo>
                  <a:lnTo>
                    <a:pt x="57013" y="26569"/>
                  </a:lnTo>
                  <a:lnTo>
                    <a:pt x="55837" y="26099"/>
                  </a:lnTo>
                  <a:lnTo>
                    <a:pt x="55494" y="24951"/>
                  </a:lnTo>
                  <a:lnTo>
                    <a:pt x="55984" y="24481"/>
                  </a:lnTo>
                  <a:lnTo>
                    <a:pt x="56817" y="24063"/>
                  </a:lnTo>
                  <a:lnTo>
                    <a:pt x="58041" y="23750"/>
                  </a:lnTo>
                  <a:lnTo>
                    <a:pt x="59560" y="23489"/>
                  </a:lnTo>
                  <a:lnTo>
                    <a:pt x="63625" y="23176"/>
                  </a:lnTo>
                  <a:lnTo>
                    <a:pt x="69258" y="22811"/>
                  </a:lnTo>
                  <a:lnTo>
                    <a:pt x="75674" y="22236"/>
                  </a:lnTo>
                  <a:lnTo>
                    <a:pt x="80866" y="21715"/>
                  </a:lnTo>
                  <a:lnTo>
                    <a:pt x="83021" y="21454"/>
                  </a:lnTo>
                  <a:lnTo>
                    <a:pt x="81747" y="21297"/>
                  </a:lnTo>
                  <a:lnTo>
                    <a:pt x="78319" y="20932"/>
                  </a:lnTo>
                  <a:lnTo>
                    <a:pt x="73715" y="20723"/>
                  </a:lnTo>
                  <a:lnTo>
                    <a:pt x="68670" y="20984"/>
                  </a:lnTo>
                  <a:lnTo>
                    <a:pt x="61764" y="21297"/>
                  </a:lnTo>
                  <a:lnTo>
                    <a:pt x="52849" y="21349"/>
                  </a:lnTo>
                  <a:lnTo>
                    <a:pt x="39184" y="20984"/>
                  </a:lnTo>
                  <a:lnTo>
                    <a:pt x="27772" y="20879"/>
                  </a:lnTo>
                  <a:lnTo>
                    <a:pt x="22139" y="19992"/>
                  </a:lnTo>
                  <a:lnTo>
                    <a:pt x="20523" y="19105"/>
                  </a:lnTo>
                  <a:lnTo>
                    <a:pt x="20180" y="17800"/>
                  </a:lnTo>
                  <a:lnTo>
                    <a:pt x="20621" y="17069"/>
                  </a:lnTo>
                  <a:lnTo>
                    <a:pt x="21453" y="16390"/>
                  </a:lnTo>
                  <a:lnTo>
                    <a:pt x="22678" y="15764"/>
                  </a:lnTo>
                  <a:lnTo>
                    <a:pt x="24147" y="15190"/>
                  </a:lnTo>
                  <a:lnTo>
                    <a:pt x="25862" y="14720"/>
                  </a:lnTo>
                  <a:lnTo>
                    <a:pt x="27772" y="14250"/>
                  </a:lnTo>
                  <a:lnTo>
                    <a:pt x="31837" y="13520"/>
                  </a:lnTo>
                  <a:lnTo>
                    <a:pt x="35951" y="12998"/>
                  </a:lnTo>
                  <a:lnTo>
                    <a:pt x="39527" y="12580"/>
                  </a:lnTo>
                  <a:lnTo>
                    <a:pt x="43494" y="12215"/>
                  </a:lnTo>
                  <a:lnTo>
                    <a:pt x="45894" y="11954"/>
                  </a:lnTo>
                  <a:lnTo>
                    <a:pt x="50107" y="11641"/>
                  </a:lnTo>
                  <a:lnTo>
                    <a:pt x="55837" y="11223"/>
                  </a:lnTo>
                  <a:lnTo>
                    <a:pt x="55690" y="10962"/>
                  </a:lnTo>
                  <a:lnTo>
                    <a:pt x="55200" y="10388"/>
                  </a:lnTo>
                  <a:lnTo>
                    <a:pt x="54221" y="9866"/>
                  </a:lnTo>
                  <a:lnTo>
                    <a:pt x="52653" y="9762"/>
                  </a:lnTo>
                  <a:lnTo>
                    <a:pt x="47070" y="10440"/>
                  </a:lnTo>
                  <a:lnTo>
                    <a:pt x="42270" y="11014"/>
                  </a:lnTo>
                  <a:lnTo>
                    <a:pt x="36686" y="11641"/>
                  </a:lnTo>
                  <a:lnTo>
                    <a:pt x="30907" y="12267"/>
                  </a:lnTo>
                  <a:lnTo>
                    <a:pt x="25372" y="12789"/>
                  </a:lnTo>
                  <a:lnTo>
                    <a:pt x="20572" y="13102"/>
                  </a:lnTo>
                  <a:lnTo>
                    <a:pt x="16996" y="13154"/>
                  </a:lnTo>
                  <a:lnTo>
                    <a:pt x="6221" y="12006"/>
                  </a:lnTo>
                  <a:lnTo>
                    <a:pt x="2351" y="10753"/>
                  </a:lnTo>
                  <a:lnTo>
                    <a:pt x="1029" y="9970"/>
                  </a:lnTo>
                  <a:lnTo>
                    <a:pt x="294" y="9031"/>
                  </a:lnTo>
                  <a:lnTo>
                    <a:pt x="0" y="7152"/>
                  </a:lnTo>
                  <a:lnTo>
                    <a:pt x="147" y="6369"/>
                  </a:lnTo>
                  <a:lnTo>
                    <a:pt x="441" y="5690"/>
                  </a:lnTo>
                  <a:lnTo>
                    <a:pt x="1127" y="4751"/>
                  </a:lnTo>
                  <a:lnTo>
                    <a:pt x="1421" y="4385"/>
                  </a:lnTo>
                  <a:lnTo>
                    <a:pt x="1421" y="4385"/>
                  </a:lnTo>
                  <a:close/>
                </a:path>
              </a:pathLst>
            </a:custGeom>
            <a:solidFill>
              <a:srgbClr val="A8F0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33" name="Shape 633"/>
            <p:cNvSpPr/>
            <p:nvPr/>
          </p:nvSpPr>
          <p:spPr>
            <a:xfrm>
              <a:off x="2299575" y="1177025"/>
              <a:ext cx="166550" cy="294925"/>
            </a:xfrm>
            <a:custGeom>
              <a:avLst/>
              <a:gdLst/>
              <a:ahLst/>
              <a:cxnLst/>
              <a:rect l="0" t="0" r="0" b="0"/>
              <a:pathLst>
                <a:path w="6662" h="11797" extrusionOk="0">
                  <a:moveTo>
                    <a:pt x="1" y="366"/>
                  </a:moveTo>
                  <a:lnTo>
                    <a:pt x="148" y="2871"/>
                  </a:lnTo>
                  <a:lnTo>
                    <a:pt x="637" y="5063"/>
                  </a:lnTo>
                  <a:lnTo>
                    <a:pt x="1127" y="6160"/>
                  </a:lnTo>
                  <a:lnTo>
                    <a:pt x="1715" y="7099"/>
                  </a:lnTo>
                  <a:lnTo>
                    <a:pt x="2058" y="7517"/>
                  </a:lnTo>
                  <a:lnTo>
                    <a:pt x="2450" y="7986"/>
                  </a:lnTo>
                  <a:lnTo>
                    <a:pt x="3233" y="8822"/>
                  </a:lnTo>
                  <a:lnTo>
                    <a:pt x="3968" y="9605"/>
                  </a:lnTo>
                  <a:lnTo>
                    <a:pt x="4703" y="10335"/>
                  </a:lnTo>
                  <a:lnTo>
                    <a:pt x="5339" y="10962"/>
                  </a:lnTo>
                  <a:lnTo>
                    <a:pt x="5829" y="11379"/>
                  </a:lnTo>
                  <a:lnTo>
                    <a:pt x="6319" y="11797"/>
                  </a:lnTo>
                  <a:lnTo>
                    <a:pt x="6662" y="10544"/>
                  </a:lnTo>
                  <a:lnTo>
                    <a:pt x="6270" y="9813"/>
                  </a:lnTo>
                  <a:lnTo>
                    <a:pt x="5388" y="8039"/>
                  </a:lnTo>
                  <a:lnTo>
                    <a:pt x="4360" y="5951"/>
                  </a:lnTo>
                  <a:lnTo>
                    <a:pt x="3576" y="4176"/>
                  </a:lnTo>
                  <a:lnTo>
                    <a:pt x="3086" y="2767"/>
                  </a:lnTo>
                  <a:lnTo>
                    <a:pt x="2646" y="1462"/>
                  </a:lnTo>
                  <a:lnTo>
                    <a:pt x="2205" y="0"/>
                  </a:lnTo>
                  <a:lnTo>
                    <a:pt x="1" y="366"/>
                  </a:lnTo>
                  <a:lnTo>
                    <a:pt x="1" y="366"/>
                  </a:lnTo>
                  <a:close/>
                </a:path>
              </a:pathLst>
            </a:custGeom>
            <a:solidFill>
              <a:srgbClr val="E5E5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34" name="Shape 634"/>
            <p:cNvSpPr/>
            <p:nvPr/>
          </p:nvSpPr>
          <p:spPr>
            <a:xfrm>
              <a:off x="868150" y="953875"/>
              <a:ext cx="67375" cy="159225"/>
            </a:xfrm>
            <a:custGeom>
              <a:avLst/>
              <a:gdLst/>
              <a:ahLst/>
              <a:cxnLst/>
              <a:rect l="0" t="0" r="0" b="0"/>
              <a:pathLst>
                <a:path w="2695" h="6369" extrusionOk="0">
                  <a:moveTo>
                    <a:pt x="1029" y="262"/>
                  </a:moveTo>
                  <a:lnTo>
                    <a:pt x="2547" y="1"/>
                  </a:lnTo>
                  <a:lnTo>
                    <a:pt x="2694" y="2663"/>
                  </a:lnTo>
                  <a:lnTo>
                    <a:pt x="2547" y="6317"/>
                  </a:lnTo>
                  <a:lnTo>
                    <a:pt x="1274" y="6369"/>
                  </a:lnTo>
                  <a:lnTo>
                    <a:pt x="1" y="3446"/>
                  </a:lnTo>
                  <a:lnTo>
                    <a:pt x="1029" y="262"/>
                  </a:lnTo>
                  <a:lnTo>
                    <a:pt x="1029" y="262"/>
                  </a:lnTo>
                  <a:close/>
                </a:path>
              </a:pathLst>
            </a:custGeom>
            <a:solidFill>
              <a:srgbClr val="B8B8D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35" name="Shape 635"/>
            <p:cNvSpPr/>
            <p:nvPr/>
          </p:nvSpPr>
          <p:spPr>
            <a:xfrm>
              <a:off x="984475" y="891250"/>
              <a:ext cx="55125" cy="165750"/>
            </a:xfrm>
            <a:custGeom>
              <a:avLst/>
              <a:gdLst/>
              <a:ahLst/>
              <a:cxnLst/>
              <a:rect l="0" t="0" r="0" b="0"/>
              <a:pathLst>
                <a:path w="2205" h="6630" extrusionOk="0">
                  <a:moveTo>
                    <a:pt x="1666" y="0"/>
                  </a:moveTo>
                  <a:lnTo>
                    <a:pt x="1" y="2819"/>
                  </a:lnTo>
                  <a:lnTo>
                    <a:pt x="148" y="5638"/>
                  </a:lnTo>
                  <a:lnTo>
                    <a:pt x="931" y="6629"/>
                  </a:lnTo>
                  <a:lnTo>
                    <a:pt x="2205" y="1723"/>
                  </a:lnTo>
                  <a:lnTo>
                    <a:pt x="1666" y="0"/>
                  </a:lnTo>
                  <a:lnTo>
                    <a:pt x="1666" y="0"/>
                  </a:lnTo>
                  <a:close/>
                </a:path>
              </a:pathLst>
            </a:custGeom>
            <a:solidFill>
              <a:srgbClr val="B8B8D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pic>
        <p:nvPicPr>
          <p:cNvPr id="636" name="Shape 6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4267200"/>
            <a:ext cx="1757362" cy="20939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Shape 641"/>
          <p:cNvSpPr txBox="1"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imes New Roman"/>
              <a:buNone/>
            </a:pPr>
            <a:r>
              <a:rPr lang="en-US" sz="44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Essential Questions</a:t>
            </a:r>
          </a:p>
        </p:txBody>
      </p:sp>
      <p:sp>
        <p:nvSpPr>
          <p:cNvPr id="642" name="Shape 642"/>
          <p:cNvSpPr txBox="1">
            <a:spLocks noGrp="1"/>
          </p:cNvSpPr>
          <p:nvPr>
            <p:ph type="body" idx="1"/>
          </p:nvPr>
        </p:nvSpPr>
        <p:spPr>
          <a:xfrm>
            <a:off x="304800" y="1828800"/>
            <a:ext cx="8381999" cy="4724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ct val="70000"/>
              <a:buFont typeface="Courier New"/>
              <a:buChar char="o"/>
            </a:pPr>
            <a:r>
              <a:rPr lang="en-US"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What are the benefits of having relationships?</a:t>
            </a:r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ct val="70000"/>
              <a:buFont typeface="Times New Roman"/>
              <a:buNone/>
            </a:pPr>
            <a:endParaRPr sz="3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ct val="70000"/>
              <a:buFont typeface="Courier New"/>
              <a:buChar char="o"/>
            </a:pPr>
            <a:r>
              <a:rPr lang="en-US"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Are all relationships equal?</a:t>
            </a:r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ct val="70000"/>
              <a:buFont typeface="Times New Roman"/>
              <a:buNone/>
            </a:pPr>
            <a:endParaRPr sz="3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ct val="70000"/>
              <a:buFont typeface="Courier New"/>
              <a:buChar char="o"/>
            </a:pPr>
            <a:r>
              <a:rPr lang="en-US"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How do relationships support our lives?</a:t>
            </a:r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ct val="70000"/>
              <a:buFont typeface="Times New Roman"/>
              <a:buNone/>
            </a:pPr>
            <a:endParaRPr sz="3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ct val="70000"/>
              <a:buFont typeface="Courier New"/>
              <a:buChar char="o"/>
            </a:pPr>
            <a:r>
              <a:rPr lang="en-US"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What are the trade-offs in relationships?</a:t>
            </a:r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ct val="70000"/>
              <a:buFont typeface="Times New Roman"/>
              <a:buNone/>
            </a:pPr>
            <a:endParaRPr sz="3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643" name="Shape 6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67600" y="533400"/>
            <a:ext cx="1295400" cy="1295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imes New Roman"/>
              <a:buNone/>
            </a:pPr>
            <a:r>
              <a:rPr lang="en-US" sz="44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Setting</a:t>
            </a:r>
          </a:p>
        </p:txBody>
      </p:sp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4191000" y="1828800"/>
            <a:ext cx="4953000" cy="4572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ct val="70000"/>
              <a:buFont typeface="Courier New"/>
              <a:buChar char="o"/>
            </a:pPr>
            <a:r>
              <a:rPr lang="en-US"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Takes place in southern California in the areas of Salinas and Soledad.</a:t>
            </a:r>
          </a:p>
          <a:p>
            <a:pPr marL="908050" marR="0" lvl="1" indent="-4381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ct val="45833"/>
              <a:buFont typeface="Arial"/>
              <a:buChar char="●"/>
            </a:pPr>
            <a:r>
              <a:rPr lang="en-US" sz="2400" b="1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Soledad</a:t>
            </a:r>
            <a:r>
              <a:rPr lang="en-US" sz="2400" b="0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means solitude and loneliness in Spanish.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ct val="70000"/>
              <a:buFont typeface="Courier New"/>
              <a:buChar char="o"/>
            </a:pPr>
            <a:r>
              <a:rPr lang="en-US"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During the Great Depression</a:t>
            </a:r>
          </a:p>
          <a:p>
            <a:pPr marL="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ct val="70000"/>
              <a:buFont typeface="Courier New"/>
              <a:buChar char="o"/>
            </a:pPr>
            <a:r>
              <a:rPr lang="en-US"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Nearing the end of the Dust Bowl.</a:t>
            </a:r>
          </a:p>
        </p:txBody>
      </p:sp>
      <p:pic>
        <p:nvPicPr>
          <p:cNvPr id="63" name="Shape 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800" y="2133600"/>
            <a:ext cx="3876675" cy="441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Shape 6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61236" y="533400"/>
            <a:ext cx="1182687" cy="1219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Shape 648"/>
          <p:cNvSpPr txBox="1"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imes New Roman"/>
              <a:buNone/>
            </a:pPr>
            <a:r>
              <a:rPr lang="en-US" sz="44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Essential Questions</a:t>
            </a:r>
          </a:p>
        </p:txBody>
      </p:sp>
      <p:sp>
        <p:nvSpPr>
          <p:cNvPr id="649" name="Shape 649"/>
          <p:cNvSpPr txBox="1">
            <a:spLocks noGrp="1"/>
          </p:cNvSpPr>
          <p:nvPr>
            <p:ph type="body" idx="1"/>
          </p:nvPr>
        </p:nvSpPr>
        <p:spPr>
          <a:xfrm>
            <a:off x="304800" y="1828800"/>
            <a:ext cx="8381999" cy="4800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ct val="70000"/>
              <a:buFont typeface="Courier New"/>
              <a:buChar char="o"/>
            </a:pPr>
            <a:r>
              <a:rPr lang="en-US"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What determines the relationships we have?</a:t>
            </a:r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ct val="70000"/>
              <a:buFont typeface="Times New Roman"/>
              <a:buNone/>
            </a:pPr>
            <a:endParaRPr sz="3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ct val="70000"/>
              <a:buFont typeface="Courier New"/>
              <a:buChar char="o"/>
            </a:pPr>
            <a:r>
              <a:rPr lang="en-US"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How do class, religion, race, and culture determine our relationships?</a:t>
            </a:r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ct val="70000"/>
              <a:buFont typeface="Times New Roman"/>
              <a:buNone/>
            </a:pPr>
            <a:endParaRPr sz="3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ct val="70000"/>
              <a:buFont typeface="Courier New"/>
              <a:buChar char="o"/>
            </a:pPr>
            <a:r>
              <a:rPr lang="en-US"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What role does empathy play in mutual relationships?</a:t>
            </a:r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ct val="70000"/>
              <a:buFont typeface="Times New Roman"/>
              <a:buNone/>
            </a:pPr>
            <a:endParaRPr sz="3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ct val="70000"/>
              <a:buFont typeface="Courier New"/>
              <a:buChar char="o"/>
            </a:pPr>
            <a:r>
              <a:rPr lang="en-US"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What place does a dream/vision have in one’s life and relationships?</a:t>
            </a:r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ct val="70000"/>
              <a:buFont typeface="Times New Roman"/>
              <a:buNone/>
            </a:pPr>
            <a:endParaRPr sz="3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650" name="Shape 6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67600" y="533400"/>
            <a:ext cx="1295400" cy="1295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Shape 655"/>
          <p:cNvSpPr txBox="1"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imes New Roman"/>
              <a:buNone/>
            </a:pPr>
            <a:r>
              <a:rPr lang="en-US" sz="44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Relationships Exit Card</a:t>
            </a:r>
          </a:p>
        </p:txBody>
      </p:sp>
      <p:sp>
        <p:nvSpPr>
          <p:cNvPr id="656" name="Shape 656"/>
          <p:cNvSpPr txBox="1">
            <a:spLocks noGrp="1"/>
          </p:cNvSpPr>
          <p:nvPr>
            <p:ph type="body" idx="1"/>
          </p:nvPr>
        </p:nvSpPr>
        <p:spPr>
          <a:xfrm>
            <a:off x="457200" y="1828800"/>
            <a:ext cx="8229600" cy="43021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ct val="70000"/>
              <a:buFont typeface="Courier New"/>
              <a:buChar char="o"/>
            </a:pPr>
            <a:r>
              <a:rPr lang="en-US"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Answer the following questions on your note card using complete sentences.  You will be turning the note card in as you exit the classroom.</a:t>
            </a:r>
          </a:p>
          <a:p>
            <a:pPr marL="908050" marR="0" lvl="1" indent="-43815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ct val="44642"/>
              <a:buFont typeface="Arial"/>
              <a:buChar char="●"/>
            </a:pPr>
            <a:r>
              <a:rPr lang="en-US"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What do relationships mean to you?  </a:t>
            </a:r>
          </a:p>
          <a:p>
            <a:pPr marL="908050" marR="0" lvl="1" indent="-43815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ct val="44642"/>
              <a:buFont typeface="Arial"/>
              <a:buChar char="●"/>
            </a:pPr>
            <a:r>
              <a:rPr lang="en-US"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What kind of relationships do you observe in your life?   </a:t>
            </a:r>
          </a:p>
          <a:p>
            <a:pPr marL="908050" marR="0" lvl="1" indent="-43815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ct val="44642"/>
              <a:buFont typeface="Arial"/>
              <a:buChar char="●"/>
            </a:pPr>
            <a:r>
              <a:rPr lang="en-US"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Why are relationships important or not important to you?</a:t>
            </a: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457200" y="1828800"/>
            <a:ext cx="8229600" cy="43021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71" name="Shape 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533400"/>
            <a:ext cx="8229600" cy="5800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5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The Dust Bowl</a:t>
            </a:r>
          </a:p>
        </p:txBody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457200" y="1905000"/>
            <a:ext cx="4038599" cy="4724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ct val="70000"/>
              <a:buFont typeface="Courier New"/>
              <a:buChar char="o"/>
            </a:pPr>
            <a:r>
              <a:rPr lang="en-US"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Time Period</a:t>
            </a:r>
          </a:p>
          <a:p>
            <a:pPr marL="908050" marR="0" lvl="1" indent="-4381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ct val="45833"/>
              <a:buFont typeface="Arial"/>
              <a:buChar char="●"/>
            </a:pPr>
            <a:r>
              <a:rPr lang="en-US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Began early 1930’s</a:t>
            </a:r>
          </a:p>
          <a:p>
            <a:pPr marL="908050" marR="0" lvl="1" indent="-4381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ct val="45833"/>
              <a:buFont typeface="Arial"/>
              <a:buChar char="●"/>
            </a:pPr>
            <a:r>
              <a:rPr lang="en-US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Great Depression</a:t>
            </a:r>
          </a:p>
          <a:p>
            <a:pPr marL="908050" marR="0" lvl="1" indent="-4381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ct val="45833"/>
              <a:buFont typeface="Arial"/>
              <a:buChar char="●"/>
            </a:pPr>
            <a:r>
              <a:rPr lang="en-US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WWII Approaching</a:t>
            </a:r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ct val="70000"/>
              <a:buFont typeface="Times New Roman"/>
              <a:buNone/>
            </a:pPr>
            <a:endParaRPr sz="3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ct val="70000"/>
              <a:buFont typeface="Times New Roman"/>
              <a:buNone/>
            </a:pPr>
            <a:endParaRPr sz="3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ct val="70000"/>
              <a:buFont typeface="Times New Roman"/>
              <a:buNone/>
            </a:pPr>
            <a:endParaRPr sz="3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8" name="Shape 78"/>
          <p:cNvSpPr txBox="1">
            <a:spLocks noGrp="1"/>
          </p:cNvSpPr>
          <p:nvPr>
            <p:ph type="body" idx="4294967295"/>
          </p:nvPr>
        </p:nvSpPr>
        <p:spPr>
          <a:xfrm>
            <a:off x="4419600" y="1600200"/>
            <a:ext cx="4495800" cy="5029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ct val="70000"/>
              <a:buFont typeface="Times New Roman"/>
              <a:buNone/>
            </a:pPr>
            <a:endParaRPr sz="3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ct val="70000"/>
              <a:buFont typeface="Times New Roman"/>
              <a:buNone/>
            </a:pPr>
            <a:endParaRPr sz="3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ct val="70000"/>
              <a:buFont typeface="Times New Roman"/>
              <a:buNone/>
            </a:pPr>
            <a:endParaRPr sz="3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ct val="70000"/>
              <a:buFont typeface="Times New Roman"/>
              <a:buNone/>
            </a:pPr>
            <a:endParaRPr sz="3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ct val="70000"/>
              <a:buFont typeface="Times New Roman"/>
              <a:buNone/>
            </a:pPr>
            <a:endParaRPr sz="3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ct val="70000"/>
              <a:buFont typeface="Courier New"/>
              <a:buChar char="o"/>
            </a:pPr>
            <a:r>
              <a:rPr lang="en-US"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Why it Happened…</a:t>
            </a:r>
          </a:p>
          <a:p>
            <a:pPr marL="908050" marR="0" lvl="1" indent="-4381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ct val="45833"/>
              <a:buFont typeface="Arial"/>
              <a:buChar char="●"/>
            </a:pPr>
            <a:r>
              <a:rPr lang="en-US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Poor weather</a:t>
            </a:r>
          </a:p>
          <a:p>
            <a:pPr marL="908050" marR="0" lvl="1" indent="-4381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ct val="45833"/>
              <a:buFont typeface="Arial"/>
              <a:buChar char="●"/>
            </a:pPr>
            <a:r>
              <a:rPr lang="en-US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Drought</a:t>
            </a:r>
          </a:p>
          <a:p>
            <a:pPr marL="908050" marR="0" lvl="1" indent="-4381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ct val="45833"/>
              <a:buFont typeface="Arial"/>
              <a:buChar char="●"/>
            </a:pPr>
            <a:r>
              <a:rPr lang="en-US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Wind erosion of land</a:t>
            </a:r>
          </a:p>
          <a:p>
            <a:pPr marL="908050" marR="0" lvl="1" indent="-4381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ct val="45833"/>
              <a:buFont typeface="Arial"/>
              <a:buChar char="●"/>
            </a:pPr>
            <a:r>
              <a:rPr lang="en-US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Over-farming</a:t>
            </a:r>
          </a:p>
          <a:p>
            <a:pPr marL="908050" marR="0" lvl="1" indent="-4381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ct val="45833"/>
              <a:buFont typeface="Arial"/>
              <a:buChar char="●"/>
            </a:pPr>
            <a:r>
              <a:rPr lang="en-US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Introduction of the tractor</a:t>
            </a:r>
          </a:p>
        </p:txBody>
      </p:sp>
      <p:pic>
        <p:nvPicPr>
          <p:cNvPr id="79" name="Shape 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8200" y="3962400"/>
            <a:ext cx="2744787" cy="2332037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Shape 8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10400" y="1905000"/>
            <a:ext cx="1563686" cy="167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ctrTitle"/>
          </p:nvPr>
        </p:nvSpPr>
        <p:spPr>
          <a:xfrm>
            <a:off x="685800" y="381000"/>
            <a:ext cx="5181600" cy="2743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5400" b="1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Images from </a:t>
            </a:r>
            <a:br>
              <a:rPr lang="en-US" sz="5400" b="1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5400" b="1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The Dust Bowl</a:t>
            </a:r>
          </a:p>
        </p:txBody>
      </p:sp>
      <p:sp>
        <p:nvSpPr>
          <p:cNvPr id="86" name="Shape 86"/>
          <p:cNvSpPr txBox="1">
            <a:spLocks noGrp="1"/>
          </p:cNvSpPr>
          <p:nvPr>
            <p:ph type="subTitle" idx="1"/>
          </p:nvPr>
        </p:nvSpPr>
        <p:spPr>
          <a:xfrm>
            <a:off x="685800" y="5181600"/>
            <a:ext cx="7619999" cy="1219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"/>
              <a:buNone/>
            </a:pPr>
            <a:r>
              <a:rPr lang="en-US" sz="32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Photographs by Dorothea Lange</a:t>
            </a:r>
          </a:p>
        </p:txBody>
      </p:sp>
      <p:pic>
        <p:nvPicPr>
          <p:cNvPr id="87" name="Shape 8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91212" y="914400"/>
            <a:ext cx="2822574" cy="3733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 </a:t>
            </a:r>
            <a:r>
              <a:rPr lang="en-US" sz="1800" b="0" i="0" u="sng" strike="noStrike" cap="none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  </a:t>
            </a:r>
            <a:r>
              <a:rPr lang="en-US" sz="7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                          </a:t>
            </a:r>
            <a:b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Dust approaching Spearman, Texas</a:t>
            </a:r>
          </a:p>
        </p:txBody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457200" y="1828800"/>
            <a:ext cx="8229600" cy="43021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4" name="Shape 94"/>
          <p:cNvSpPr txBox="1"/>
          <p:nvPr/>
        </p:nvSpPr>
        <p:spPr>
          <a:xfrm>
            <a:off x="457200" y="4705350"/>
            <a:ext cx="8381999" cy="18748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 </a:t>
            </a:r>
            <a:r>
              <a:rPr lang="en-US" sz="18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  </a:t>
            </a:r>
            <a:r>
              <a:rPr lang="en-US" sz="7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                          </a:t>
            </a:r>
            <a:b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Dust approaching Spearman, Texas</a:t>
            </a:r>
          </a:p>
        </p:txBody>
      </p:sp>
      <p:pic>
        <p:nvPicPr>
          <p:cNvPr id="95" name="Shape 9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3400" y="609600"/>
            <a:ext cx="8077200" cy="52593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title"/>
          </p:nvPr>
        </p:nvSpPr>
        <p:spPr>
          <a:xfrm>
            <a:off x="228600" y="4648200"/>
            <a:ext cx="8610599" cy="1447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imes New Roman"/>
              <a:buNone/>
            </a:pPr>
            <a:r>
              <a:rPr lang="en-US" sz="40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br>
              <a:rPr lang="en-US" sz="40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40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en-US" sz="40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dust storm approaching Stratford, TX.</a:t>
            </a:r>
            <a:r>
              <a:rPr lang="en-US" sz="40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</p:txBody>
      </p: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457200" y="1828800"/>
            <a:ext cx="8229600" cy="43021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02" name="Shape 10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9600" y="304800"/>
            <a:ext cx="7848600" cy="51514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title"/>
          </p:nvPr>
        </p:nvSpPr>
        <p:spPr>
          <a:xfrm>
            <a:off x="457200" y="533400"/>
            <a:ext cx="8229600" cy="698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imes New Roman"/>
              <a:buNone/>
            </a:pPr>
            <a:r>
              <a:rPr lang="en-US" sz="44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Dust Storm in Liberal, Kansas</a:t>
            </a:r>
          </a:p>
        </p:txBody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457200" y="1828800"/>
            <a:ext cx="4038599" cy="43021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Times New Roman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</a:p>
        </p:txBody>
      </p:sp>
      <p:sp>
        <p:nvSpPr>
          <p:cNvPr id="109" name="Shape 109"/>
          <p:cNvSpPr txBox="1">
            <a:spLocks noGrp="1"/>
          </p:cNvSpPr>
          <p:nvPr>
            <p:ph idx="2"/>
          </p:nvPr>
        </p:nvSpPr>
        <p:spPr>
          <a:xfrm>
            <a:off x="4648200" y="1828800"/>
            <a:ext cx="4038599" cy="43021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10" name="Shape 1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5800" y="1295400"/>
            <a:ext cx="7848599" cy="5257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Custom Theme">
  <a:themeElements>
    <a:clrScheme name="Quadrant 1">
      <a:dk1>
        <a:srgbClr val="000000"/>
      </a:dk1>
      <a:lt1>
        <a:srgbClr val="FFFFFF"/>
      </a:lt1>
      <a:dk2>
        <a:srgbClr val="420000"/>
      </a:dk2>
      <a:lt2>
        <a:srgbClr val="660000"/>
      </a:lt2>
      <a:accent1>
        <a:srgbClr val="CCCC00"/>
      </a:accent1>
      <a:accent2>
        <a:srgbClr val="999966"/>
      </a:accent2>
      <a:accent3>
        <a:srgbClr val="FFFFFF"/>
      </a:accent3>
      <a:accent4>
        <a:srgbClr val="CCCC00"/>
      </a:accent4>
      <a:accent5>
        <a:srgbClr val="999966"/>
      </a:accent5>
      <a:accent6>
        <a:srgbClr val="FFFFFF"/>
      </a:accent6>
      <a:hlink>
        <a:srgbClr val="996633"/>
      </a:hlink>
      <a:folHlink>
        <a:srgbClr val="9933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766</Words>
  <Application>Microsoft Office PowerPoint</Application>
  <PresentationFormat>On-screen Show (4:3)</PresentationFormat>
  <Paragraphs>164</Paragraphs>
  <Slides>31</Slides>
  <Notes>31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Custom Theme</vt:lpstr>
      <vt:lpstr>Of Mice and Men</vt:lpstr>
      <vt:lpstr>John Steinbeck (1902-1968)</vt:lpstr>
      <vt:lpstr>Setting</vt:lpstr>
      <vt:lpstr>Slide 4</vt:lpstr>
      <vt:lpstr>The Dust Bowl</vt:lpstr>
      <vt:lpstr>Images from  The Dust Bowl</vt:lpstr>
      <vt:lpstr>                                  Dust approaching Spearman, Texas</vt:lpstr>
      <vt:lpstr>   A dust storm approaching Stratford, TX. </vt:lpstr>
      <vt:lpstr>Dust Storm in Liberal, Kansas</vt:lpstr>
      <vt:lpstr>Farm Near Dalhart, Texas</vt:lpstr>
      <vt:lpstr>Dust Storm in Cimmaron, Oklahoma</vt:lpstr>
      <vt:lpstr>Window Stuffed with Rags</vt:lpstr>
      <vt:lpstr>Oklahoma Farmer Irrigating the Land</vt:lpstr>
      <vt:lpstr>Slide 14</vt:lpstr>
      <vt:lpstr>Roadside Camp in California</vt:lpstr>
      <vt:lpstr>Slide 16</vt:lpstr>
      <vt:lpstr>Home of a Dust Bowl  Survivor in California</vt:lpstr>
      <vt:lpstr>No Solution</vt:lpstr>
      <vt:lpstr>Migrant Farm Workers</vt:lpstr>
      <vt:lpstr>Life in the 1930’s</vt:lpstr>
      <vt:lpstr>Plot and Characters</vt:lpstr>
      <vt:lpstr>Literary Devices</vt:lpstr>
      <vt:lpstr>Literary Devices</vt:lpstr>
      <vt:lpstr>Use of Language – Idioms </vt:lpstr>
      <vt:lpstr>More Idioms</vt:lpstr>
      <vt:lpstr>Even More Idioms</vt:lpstr>
      <vt:lpstr>STILL Even More Idioms!!!</vt:lpstr>
      <vt:lpstr>Things to Consider</vt:lpstr>
      <vt:lpstr>Essential Questions</vt:lpstr>
      <vt:lpstr>Essential Questions</vt:lpstr>
      <vt:lpstr>Relationships Exit Card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Of Mice and Men</dc:title>
  <dc:creator>Smith, Brooke</dc:creator>
  <cp:lastModifiedBy>Brooke Smith</cp:lastModifiedBy>
  <cp:revision>1</cp:revision>
  <dcterms:modified xsi:type="dcterms:W3CDTF">2016-04-18T12:56:20Z</dcterms:modified>
</cp:coreProperties>
</file>